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0" r:id="rId2"/>
    <p:sldId id="284" r:id="rId3"/>
    <p:sldId id="288" r:id="rId4"/>
    <p:sldId id="291" r:id="rId5"/>
  </p:sldIdLst>
  <p:sldSz cx="9906000" cy="6858000" type="A4"/>
  <p:notesSz cx="6888163" cy="96234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4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6633"/>
    <a:srgbClr val="42E41C"/>
    <a:srgbClr val="FFE38B"/>
    <a:srgbClr val="9999FF"/>
    <a:srgbClr val="4D4D4D"/>
    <a:srgbClr val="CC9900"/>
    <a:srgbClr val="FFE600"/>
    <a:srgbClr val="680014"/>
    <a:srgbClr val="4B3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A44677-0484-4072-9278-727337CFC075}" v="1" dt="2019-08-14T12:33:33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548" y="96"/>
      </p:cViewPr>
      <p:guideLst>
        <p:guide orient="horz" pos="107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ie Taylor" userId="afb261afeb497ffb" providerId="LiveId" clId="{82A44677-0484-4072-9278-727337CFC075}"/>
    <pc:docChg chg="custSel delSld modSld">
      <pc:chgData name="Charlie Taylor" userId="afb261afeb497ffb" providerId="LiveId" clId="{82A44677-0484-4072-9278-727337CFC075}" dt="2019-08-14T12:33:41.376" v="6" actId="20577"/>
      <pc:docMkLst>
        <pc:docMk/>
      </pc:docMkLst>
      <pc:sldChg chg="delSp modSp">
        <pc:chgData name="Charlie Taylor" userId="afb261afeb497ffb" providerId="LiveId" clId="{82A44677-0484-4072-9278-727337CFC075}" dt="2019-08-14T12:33:41.376" v="6" actId="20577"/>
        <pc:sldMkLst>
          <pc:docMk/>
          <pc:sldMk cId="1976536760" sldId="288"/>
        </pc:sldMkLst>
        <pc:spChg chg="del">
          <ac:chgData name="Charlie Taylor" userId="afb261afeb497ffb" providerId="LiveId" clId="{82A44677-0484-4072-9278-727337CFC075}" dt="2019-08-14T12:33:33.712" v="2" actId="478"/>
          <ac:spMkLst>
            <pc:docMk/>
            <pc:sldMk cId="1976536760" sldId="288"/>
            <ac:spMk id="430" creationId="{72F4BCAC-B1A0-4017-8E41-0F5E05900FD6}"/>
          </ac:spMkLst>
        </pc:spChg>
        <pc:spChg chg="mod">
          <ac:chgData name="Charlie Taylor" userId="afb261afeb497ffb" providerId="LiveId" clId="{82A44677-0484-4072-9278-727337CFC075}" dt="2019-08-14T12:33:41.376" v="6" actId="20577"/>
          <ac:spMkLst>
            <pc:docMk/>
            <pc:sldMk cId="1976536760" sldId="288"/>
            <ac:spMk id="5195" creationId="{3E88F0C1-7E3D-4AC3-872A-9DCCB8E0084C}"/>
          </ac:spMkLst>
        </pc:spChg>
        <pc:cxnChg chg="del">
          <ac:chgData name="Charlie Taylor" userId="afb261afeb497ffb" providerId="LiveId" clId="{82A44677-0484-4072-9278-727337CFC075}" dt="2019-08-14T12:33:31.533" v="1" actId="478"/>
          <ac:cxnSpMkLst>
            <pc:docMk/>
            <pc:sldMk cId="1976536760" sldId="288"/>
            <ac:cxnSpMk id="5" creationId="{28D91827-649D-47CC-9D6B-E9287BF8E2DC}"/>
          </ac:cxnSpMkLst>
        </pc:cxnChg>
      </pc:sldChg>
      <pc:sldChg chg="del">
        <pc:chgData name="Charlie Taylor" userId="afb261afeb497ffb" providerId="LiveId" clId="{82A44677-0484-4072-9278-727337CFC075}" dt="2019-08-14T12:33:19.136" v="0" actId="2696"/>
        <pc:sldMkLst>
          <pc:docMk/>
          <pc:sldMk cId="2070337456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B7B997-BE2A-4844-90F9-1C7A5814E0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FFE35-F95C-4181-ADAB-0E5B923BC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1F30E2-4EBF-4FD4-82FE-33C33B181EAF}" type="datetimeFigureOut">
              <a:rPr lang="en-GB"/>
              <a:pPr>
                <a:defRPr/>
              </a:pPr>
              <a:t>17/08/2023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3F9B726-2E12-4BDD-BB97-2A306E1609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03325"/>
            <a:ext cx="4691063" cy="3248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9F3119-A649-43F0-B299-DC7A3C1A6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630738"/>
            <a:ext cx="5510213" cy="3789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E3CC8-2CFA-48E0-A57E-6B2BBF29B3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40825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26D91-143F-47C4-91CD-06FEFFCDDA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140825"/>
            <a:ext cx="29845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549162E-187F-4C22-A040-76C5629015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599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186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222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227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10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153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30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193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48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93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36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FD4A4D-484F-4DAA-AD85-70F1184A7D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22" t="30896" r="28951" b="17718"/>
          <a:stretch/>
        </p:blipFill>
        <p:spPr>
          <a:xfrm>
            <a:off x="669964" y="249382"/>
            <a:ext cx="8566071" cy="53216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8EDEB9-D6EB-4EDF-A27B-3FDD52493EE1}"/>
              </a:ext>
            </a:extLst>
          </p:cNvPr>
          <p:cNvSpPr txBox="1"/>
          <p:nvPr/>
        </p:nvSpPr>
        <p:spPr>
          <a:xfrm>
            <a:off x="0" y="5786582"/>
            <a:ext cx="990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Each of our main Tipis is 10.3m in diameter = 83 </a:t>
            </a:r>
            <a:r>
              <a:rPr lang="en-GB" dirty="0" err="1"/>
              <a:t>sq</a:t>
            </a:r>
            <a:r>
              <a:rPr lang="en-GB" dirty="0"/>
              <a:t> m</a:t>
            </a:r>
          </a:p>
          <a:p>
            <a:pPr algn="ctr"/>
            <a:r>
              <a:rPr lang="en-GB" dirty="0"/>
              <a:t>The Chill-out Tipi is 8.25m in diameter = 53 </a:t>
            </a:r>
            <a:r>
              <a:rPr lang="en-GB" dirty="0" err="1"/>
              <a:t>sq</a:t>
            </a:r>
            <a:r>
              <a:rPr lang="en-GB" dirty="0"/>
              <a:t> m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Approximate overall area (including 10% extra created due to our layout) = 330 </a:t>
            </a:r>
            <a:r>
              <a:rPr lang="en-GB" dirty="0" err="1"/>
              <a:t>sq</a:t>
            </a:r>
            <a:r>
              <a:rPr lang="en-GB" dirty="0"/>
              <a:t> m (3,550 </a:t>
            </a:r>
            <a:r>
              <a:rPr lang="en-GB" dirty="0" err="1"/>
              <a:t>sq</a:t>
            </a:r>
            <a:r>
              <a:rPr lang="en-GB" dirty="0"/>
              <a:t> ft)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Plus the catering tent = 36 </a:t>
            </a:r>
            <a:r>
              <a:rPr lang="en-GB" dirty="0" err="1"/>
              <a:t>sq</a:t>
            </a:r>
            <a:r>
              <a:rPr lang="en-GB" dirty="0"/>
              <a:t> m</a:t>
            </a:r>
          </a:p>
        </p:txBody>
      </p:sp>
    </p:spTree>
    <p:extLst>
      <p:ext uri="{BB962C8B-B14F-4D97-AF65-F5344CB8AC3E}">
        <p14:creationId xmlns:p14="http://schemas.microsoft.com/office/powerpoint/2010/main" val="203909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>
            <a:extLst>
              <a:ext uri="{FF2B5EF4-FFF2-40B4-BE49-F238E27FC236}">
                <a16:creationId xmlns:a16="http://schemas.microsoft.com/office/drawing/2014/main" id="{068C1827-86D7-4972-BE31-7229602CBCAC}"/>
              </a:ext>
            </a:extLst>
          </p:cNvPr>
          <p:cNvSpPr/>
          <p:nvPr/>
        </p:nvSpPr>
        <p:spPr>
          <a:xfrm>
            <a:off x="1122363" y="1165225"/>
            <a:ext cx="8083550" cy="32845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81" name="Freeform 100">
            <a:extLst>
              <a:ext uri="{FF2B5EF4-FFF2-40B4-BE49-F238E27FC236}">
                <a16:creationId xmlns:a16="http://schemas.microsoft.com/office/drawing/2014/main" id="{24FE102C-197C-4910-A30B-CCFCEABCB29F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2381250" y="1531938"/>
            <a:ext cx="1757363" cy="1784350"/>
          </a:xfrm>
          <a:custGeom>
            <a:avLst/>
            <a:gdLst>
              <a:gd name="T0" fmla="*/ 2147483646 w 2260"/>
              <a:gd name="T1" fmla="*/ 2147483646 h 2294"/>
              <a:gd name="T2" fmla="*/ 2147483646 w 2260"/>
              <a:gd name="T3" fmla="*/ 2147483646 h 2294"/>
              <a:gd name="T4" fmla="*/ 2147483646 w 2260"/>
              <a:gd name="T5" fmla="*/ 2147483646 h 2294"/>
              <a:gd name="T6" fmla="*/ 2147483646 w 2260"/>
              <a:gd name="T7" fmla="*/ 2147483646 h 2294"/>
              <a:gd name="T8" fmla="*/ 0 w 2260"/>
              <a:gd name="T9" fmla="*/ 2147483646 h 2294"/>
              <a:gd name="T10" fmla="*/ 2147483646 w 2260"/>
              <a:gd name="T11" fmla="*/ 2147483646 h 2294"/>
              <a:gd name="T12" fmla="*/ 2147483646 w 2260"/>
              <a:gd name="T13" fmla="*/ 0 h 2294"/>
              <a:gd name="T14" fmla="*/ 2147483646 w 2260"/>
              <a:gd name="T15" fmla="*/ 2147483646 h 2294"/>
              <a:gd name="T16" fmla="*/ 2147483646 w 2260"/>
              <a:gd name="T17" fmla="*/ 2147483646 h 2294"/>
              <a:gd name="T18" fmla="*/ 2147483646 w 2260"/>
              <a:gd name="T19" fmla="*/ 2147483646 h 2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0"/>
              <a:gd name="T31" fmla="*/ 0 h 2294"/>
              <a:gd name="T32" fmla="*/ 2260 w 2260"/>
              <a:gd name="T33" fmla="*/ 2294 h 2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0" h="2294">
                <a:moveTo>
                  <a:pt x="2260" y="1546"/>
                </a:moveTo>
                <a:lnTo>
                  <a:pt x="1748" y="2157"/>
                </a:lnTo>
                <a:lnTo>
                  <a:pt x="964" y="2294"/>
                </a:lnTo>
                <a:lnTo>
                  <a:pt x="274" y="1897"/>
                </a:lnTo>
                <a:lnTo>
                  <a:pt x="0" y="1147"/>
                </a:lnTo>
                <a:lnTo>
                  <a:pt x="274" y="399"/>
                </a:lnTo>
                <a:lnTo>
                  <a:pt x="964" y="0"/>
                </a:lnTo>
                <a:lnTo>
                  <a:pt x="1748" y="140"/>
                </a:lnTo>
                <a:lnTo>
                  <a:pt x="2260" y="750"/>
                </a:lnTo>
                <a:lnTo>
                  <a:pt x="2260" y="1546"/>
                </a:lnTo>
                <a:close/>
              </a:path>
            </a:pathLst>
          </a:custGeom>
          <a:solidFill>
            <a:srgbClr val="FFE38B"/>
          </a:solidFill>
          <a:ln w="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2" name="Rectangle 959">
            <a:extLst>
              <a:ext uri="{FF2B5EF4-FFF2-40B4-BE49-F238E27FC236}">
                <a16:creationId xmlns:a16="http://schemas.microsoft.com/office/drawing/2014/main" id="{A3ABCC9C-A5F4-41C6-8930-81DDDDB77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43600"/>
            <a:ext cx="9906000" cy="91440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" name="Group 1110">
            <a:extLst>
              <a:ext uri="{FF2B5EF4-FFF2-40B4-BE49-F238E27FC236}">
                <a16:creationId xmlns:a16="http://schemas.microsoft.com/office/drawing/2014/main" id="{70A53A18-8255-460F-B364-13CEBD7AE555}"/>
              </a:ext>
            </a:extLst>
          </p:cNvPr>
          <p:cNvGraphicFramePr>
            <a:graphicFrameLocks noGrp="1"/>
          </p:cNvGraphicFramePr>
          <p:nvPr/>
        </p:nvGraphicFramePr>
        <p:xfrm>
          <a:off x="850900" y="6053138"/>
          <a:ext cx="6388100" cy="452437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70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FLOOR PLAN OPTION: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1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CLIENT: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NO. OF GUESTS: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EVENT: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REF. NO: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4" name="Rectangle 982">
            <a:extLst>
              <a:ext uri="{FF2B5EF4-FFF2-40B4-BE49-F238E27FC236}">
                <a16:creationId xmlns:a16="http://schemas.microsoft.com/office/drawing/2014/main" id="{D14D9AD1-C259-4291-83A5-340ACE09A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6583363"/>
            <a:ext cx="23526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700">
                <a:latin typeface="Century Gothic" panose="020B0502020202020204" pitchFamily="34" charset="0"/>
              </a:rPr>
              <a:t>Rental company name, address &amp; contact details</a:t>
            </a:r>
            <a:endParaRPr lang="en-GB" altLang="en-US" sz="700">
              <a:latin typeface="Century Gothic" panose="020B0502020202020204" pitchFamily="34" charset="0"/>
            </a:endParaRPr>
          </a:p>
        </p:txBody>
      </p:sp>
      <p:sp>
        <p:nvSpPr>
          <p:cNvPr id="5145" name="Line 983">
            <a:extLst>
              <a:ext uri="{FF2B5EF4-FFF2-40B4-BE49-F238E27FC236}">
                <a16:creationId xmlns:a16="http://schemas.microsoft.com/office/drawing/2014/main" id="{B2FD2901-F6B9-4813-91DB-B79C2DC16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943600"/>
            <a:ext cx="9906000" cy="0"/>
          </a:xfrm>
          <a:prstGeom prst="line">
            <a:avLst/>
          </a:prstGeom>
          <a:noFill/>
          <a:ln w="38100">
            <a:solidFill>
              <a:srgbClr val="FFE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Text Box 1101">
            <a:extLst>
              <a:ext uri="{FF2B5EF4-FFF2-40B4-BE49-F238E27FC236}">
                <a16:creationId xmlns:a16="http://schemas.microsoft.com/office/drawing/2014/main" id="{2FE4F16A-8EC4-43BD-8AE9-3FD8D2DB1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38" y="2727325"/>
            <a:ext cx="300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B2B2B2"/>
                </a:solidFill>
                <a:latin typeface="Century Gothic" panose="020B0502020202020204" pitchFamily="34" charset="0"/>
              </a:rPr>
              <a:t>ASSEMBLE FLOOR P</a:t>
            </a:r>
            <a:endParaRPr lang="en-GB" altLang="en-US" sz="2000">
              <a:solidFill>
                <a:srgbClr val="B2B2B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8537C88-4C06-4EEC-BC29-4BF1ECF4FD29}"/>
              </a:ext>
            </a:extLst>
          </p:cNvPr>
          <p:cNvSpPr/>
          <p:nvPr/>
        </p:nvSpPr>
        <p:spPr>
          <a:xfrm>
            <a:off x="2700338" y="2422525"/>
            <a:ext cx="4117975" cy="1154113"/>
          </a:xfrm>
          <a:custGeom>
            <a:avLst/>
            <a:gdLst>
              <a:gd name="connsiteX0" fmla="*/ 0 w 4117868"/>
              <a:gd name="connsiteY0" fmla="*/ 718018 h 1153739"/>
              <a:gd name="connsiteX1" fmla="*/ 601417 w 4117868"/>
              <a:gd name="connsiteY1" fmla="*/ 1153739 h 1153739"/>
              <a:gd name="connsiteX2" fmla="*/ 1343984 w 4117868"/>
              <a:gd name="connsiteY2" fmla="*/ 889852 h 1153739"/>
              <a:gd name="connsiteX3" fmla="*/ 1595597 w 4117868"/>
              <a:gd name="connsiteY3" fmla="*/ 447994 h 1153739"/>
              <a:gd name="connsiteX4" fmla="*/ 1988359 w 4117868"/>
              <a:gd name="connsiteY4" fmla="*/ 760977 h 1153739"/>
              <a:gd name="connsiteX5" fmla="*/ 2761610 w 4117868"/>
              <a:gd name="connsiteY5" fmla="*/ 760977 h 1153739"/>
              <a:gd name="connsiteX6" fmla="*/ 3148236 w 4117868"/>
              <a:gd name="connsiteY6" fmla="*/ 466405 h 1153739"/>
              <a:gd name="connsiteX7" fmla="*/ 3399849 w 4117868"/>
              <a:gd name="connsiteY7" fmla="*/ 883715 h 1153739"/>
              <a:gd name="connsiteX8" fmla="*/ 4117868 w 4117868"/>
              <a:gd name="connsiteY8" fmla="*/ 920537 h 1153739"/>
              <a:gd name="connsiteX9" fmla="*/ 2546819 w 4117868"/>
              <a:gd name="connsiteY9" fmla="*/ 0 h 1153739"/>
              <a:gd name="connsiteX10" fmla="*/ 0 w 4117868"/>
              <a:gd name="connsiteY10" fmla="*/ 718018 h 115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17868" h="1153739">
                <a:moveTo>
                  <a:pt x="0" y="718018"/>
                </a:moveTo>
                <a:lnTo>
                  <a:pt x="601417" y="1153739"/>
                </a:lnTo>
                <a:lnTo>
                  <a:pt x="1343984" y="889852"/>
                </a:lnTo>
                <a:lnTo>
                  <a:pt x="1595597" y="447994"/>
                </a:lnTo>
                <a:lnTo>
                  <a:pt x="1988359" y="760977"/>
                </a:lnTo>
                <a:lnTo>
                  <a:pt x="2761610" y="760977"/>
                </a:lnTo>
                <a:lnTo>
                  <a:pt x="3148236" y="466405"/>
                </a:lnTo>
                <a:lnTo>
                  <a:pt x="3399849" y="883715"/>
                </a:lnTo>
                <a:lnTo>
                  <a:pt x="4117868" y="920537"/>
                </a:lnTo>
                <a:lnTo>
                  <a:pt x="2546819" y="0"/>
                </a:lnTo>
                <a:lnTo>
                  <a:pt x="0" y="718018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5149" name="Group 1">
            <a:extLst>
              <a:ext uri="{FF2B5EF4-FFF2-40B4-BE49-F238E27FC236}">
                <a16:creationId xmlns:a16="http://schemas.microsoft.com/office/drawing/2014/main" id="{58EEFE1F-D9C9-4F44-93ED-790F69B9701F}"/>
              </a:ext>
            </a:extLst>
          </p:cNvPr>
          <p:cNvGrpSpPr>
            <a:grpSpLocks/>
          </p:cNvGrpSpPr>
          <p:nvPr/>
        </p:nvGrpSpPr>
        <p:grpSpPr bwMode="auto">
          <a:xfrm>
            <a:off x="2390775" y="1220788"/>
            <a:ext cx="5332413" cy="2130425"/>
            <a:chOff x="2109788" y="1985963"/>
            <a:chExt cx="5332413" cy="2130425"/>
          </a:xfrm>
          <a:solidFill>
            <a:srgbClr val="FFE38B"/>
          </a:solidFill>
        </p:grpSpPr>
        <p:sp>
          <p:nvSpPr>
            <p:cNvPr id="5216" name="Freeform 41">
              <a:extLst>
                <a:ext uri="{FF2B5EF4-FFF2-40B4-BE49-F238E27FC236}">
                  <a16:creationId xmlns:a16="http://schemas.microsoft.com/office/drawing/2014/main" id="{C8ECDA0B-1F7B-4BCC-BD50-16B25A5476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09788" y="1985963"/>
              <a:ext cx="5332413" cy="2130425"/>
            </a:xfrm>
            <a:custGeom>
              <a:avLst/>
              <a:gdLst>
                <a:gd name="T0" fmla="*/ 2147483646 w 4802"/>
                <a:gd name="T1" fmla="*/ 2147483646 h 1918"/>
                <a:gd name="T2" fmla="*/ 2147483646 w 4802"/>
                <a:gd name="T3" fmla="*/ 2147483646 h 1918"/>
                <a:gd name="T4" fmla="*/ 2147483646 w 4802"/>
                <a:gd name="T5" fmla="*/ 2147483646 h 1918"/>
                <a:gd name="T6" fmla="*/ 0 w 4802"/>
                <a:gd name="T7" fmla="*/ 2147483646 h 1918"/>
                <a:gd name="T8" fmla="*/ 2147483646 w 4802"/>
                <a:gd name="T9" fmla="*/ 2147483646 h 1918"/>
                <a:gd name="T10" fmla="*/ 2147483646 w 4802"/>
                <a:gd name="T11" fmla="*/ 2147483646 h 1918"/>
                <a:gd name="T12" fmla="*/ 2147483646 w 4802"/>
                <a:gd name="T13" fmla="*/ 2147483646 h 1918"/>
                <a:gd name="T14" fmla="*/ 2147483646 w 4802"/>
                <a:gd name="T15" fmla="*/ 2147483646 h 1918"/>
                <a:gd name="T16" fmla="*/ 2147483646 w 4802"/>
                <a:gd name="T17" fmla="*/ 2147483646 h 1918"/>
                <a:gd name="T18" fmla="*/ 2147483646 w 4802"/>
                <a:gd name="T19" fmla="*/ 2147483646 h 1918"/>
                <a:gd name="T20" fmla="*/ 2147483646 w 4802"/>
                <a:gd name="T21" fmla="*/ 2147483646 h 1918"/>
                <a:gd name="T22" fmla="*/ 2147483646 w 4802"/>
                <a:gd name="T23" fmla="*/ 2147483646 h 1918"/>
                <a:gd name="T24" fmla="*/ 2147483646 w 4802"/>
                <a:gd name="T25" fmla="*/ 2147483646 h 1918"/>
                <a:gd name="T26" fmla="*/ 2147483646 w 4802"/>
                <a:gd name="T27" fmla="*/ 2147483646 h 1918"/>
                <a:gd name="T28" fmla="*/ 2147483646 w 4802"/>
                <a:gd name="T29" fmla="*/ 2147483646 h 1918"/>
                <a:gd name="T30" fmla="*/ 2147483646 w 4802"/>
                <a:gd name="T31" fmla="*/ 2147483646 h 1918"/>
                <a:gd name="T32" fmla="*/ 2147483646 w 4802"/>
                <a:gd name="T33" fmla="*/ 2147483646 h 1918"/>
                <a:gd name="T34" fmla="*/ 2147483646 w 4802"/>
                <a:gd name="T35" fmla="*/ 0 h 1918"/>
                <a:gd name="T36" fmla="*/ 2147483646 w 4802"/>
                <a:gd name="T37" fmla="*/ 2147483646 h 1918"/>
                <a:gd name="T38" fmla="*/ 2147483646 w 4802"/>
                <a:gd name="T39" fmla="*/ 2147483646 h 19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02"/>
                <a:gd name="T61" fmla="*/ 0 h 1918"/>
                <a:gd name="T62" fmla="*/ 4802 w 4802"/>
                <a:gd name="T63" fmla="*/ 1918 h 19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02" h="1918">
                  <a:moveTo>
                    <a:pt x="1090" y="334"/>
                  </a:moveTo>
                  <a:lnTo>
                    <a:pt x="530" y="330"/>
                  </a:lnTo>
                  <a:lnTo>
                    <a:pt x="100" y="688"/>
                  </a:lnTo>
                  <a:lnTo>
                    <a:pt x="0" y="1238"/>
                  </a:lnTo>
                  <a:lnTo>
                    <a:pt x="278" y="1724"/>
                  </a:lnTo>
                  <a:lnTo>
                    <a:pt x="802" y="1918"/>
                  </a:lnTo>
                  <a:lnTo>
                    <a:pt x="1328" y="1728"/>
                  </a:lnTo>
                  <a:lnTo>
                    <a:pt x="2128" y="1586"/>
                  </a:lnTo>
                  <a:lnTo>
                    <a:pt x="2686" y="1586"/>
                  </a:lnTo>
                  <a:lnTo>
                    <a:pt x="3472" y="1724"/>
                  </a:lnTo>
                  <a:lnTo>
                    <a:pt x="3996" y="1916"/>
                  </a:lnTo>
                  <a:lnTo>
                    <a:pt x="4522" y="1724"/>
                  </a:lnTo>
                  <a:lnTo>
                    <a:pt x="4802" y="1240"/>
                  </a:lnTo>
                  <a:lnTo>
                    <a:pt x="4704" y="690"/>
                  </a:lnTo>
                  <a:lnTo>
                    <a:pt x="4276" y="330"/>
                  </a:lnTo>
                  <a:lnTo>
                    <a:pt x="3718" y="330"/>
                  </a:lnTo>
                  <a:lnTo>
                    <a:pt x="2932" y="192"/>
                  </a:lnTo>
                  <a:lnTo>
                    <a:pt x="2408" y="0"/>
                  </a:lnTo>
                  <a:lnTo>
                    <a:pt x="1882" y="192"/>
                  </a:lnTo>
                  <a:lnTo>
                    <a:pt x="1090" y="334"/>
                  </a:lnTo>
                  <a:close/>
                </a:path>
              </a:pathLst>
            </a:custGeom>
            <a:grpFill/>
            <a:ln w="0">
              <a:solidFill>
                <a:srgbClr val="B2B2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217" name="Freeform 73">
              <a:extLst>
                <a:ext uri="{FF2B5EF4-FFF2-40B4-BE49-F238E27FC236}">
                  <a16:creationId xmlns:a16="http://schemas.microsoft.com/office/drawing/2014/main" id="{A05C8979-FEAF-4A70-94E5-533A5C706769}"/>
                </a:ext>
              </a:extLst>
            </p:cNvPr>
            <p:cNvSpPr>
              <a:spLocks noChangeAspect="1"/>
            </p:cNvSpPr>
            <p:nvPr/>
          </p:nvSpPr>
          <p:spPr bwMode="auto">
            <a:xfrm rot="600000">
              <a:off x="3873501" y="1998663"/>
              <a:ext cx="1757363" cy="1782763"/>
            </a:xfrm>
            <a:custGeom>
              <a:avLst/>
              <a:gdLst>
                <a:gd name="T0" fmla="*/ 2147483646 w 2260"/>
                <a:gd name="T1" fmla="*/ 2147483646 h 2294"/>
                <a:gd name="T2" fmla="*/ 2147483646 w 2260"/>
                <a:gd name="T3" fmla="*/ 2147483646 h 2294"/>
                <a:gd name="T4" fmla="*/ 2147483646 w 2260"/>
                <a:gd name="T5" fmla="*/ 2147483646 h 2294"/>
                <a:gd name="T6" fmla="*/ 2147483646 w 2260"/>
                <a:gd name="T7" fmla="*/ 2147483646 h 2294"/>
                <a:gd name="T8" fmla="*/ 0 w 2260"/>
                <a:gd name="T9" fmla="*/ 2147483646 h 2294"/>
                <a:gd name="T10" fmla="*/ 2147483646 w 2260"/>
                <a:gd name="T11" fmla="*/ 2147483646 h 2294"/>
                <a:gd name="T12" fmla="*/ 2147483646 w 2260"/>
                <a:gd name="T13" fmla="*/ 0 h 2294"/>
                <a:gd name="T14" fmla="*/ 2147483646 w 2260"/>
                <a:gd name="T15" fmla="*/ 2147483646 h 2294"/>
                <a:gd name="T16" fmla="*/ 2147483646 w 2260"/>
                <a:gd name="T17" fmla="*/ 2147483646 h 2294"/>
                <a:gd name="T18" fmla="*/ 2147483646 w 2260"/>
                <a:gd name="T19" fmla="*/ 2147483646 h 22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60"/>
                <a:gd name="T31" fmla="*/ 0 h 2294"/>
                <a:gd name="T32" fmla="*/ 2260 w 2260"/>
                <a:gd name="T33" fmla="*/ 2294 h 22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60" h="2294">
                  <a:moveTo>
                    <a:pt x="2260" y="1546"/>
                  </a:moveTo>
                  <a:lnTo>
                    <a:pt x="1748" y="2157"/>
                  </a:lnTo>
                  <a:lnTo>
                    <a:pt x="964" y="2294"/>
                  </a:lnTo>
                  <a:lnTo>
                    <a:pt x="274" y="1897"/>
                  </a:lnTo>
                  <a:lnTo>
                    <a:pt x="0" y="1147"/>
                  </a:lnTo>
                  <a:lnTo>
                    <a:pt x="274" y="399"/>
                  </a:lnTo>
                  <a:lnTo>
                    <a:pt x="964" y="0"/>
                  </a:lnTo>
                  <a:lnTo>
                    <a:pt x="1748" y="140"/>
                  </a:lnTo>
                  <a:lnTo>
                    <a:pt x="2260" y="750"/>
                  </a:lnTo>
                  <a:lnTo>
                    <a:pt x="2260" y="1546"/>
                  </a:lnTo>
                  <a:close/>
                </a:path>
              </a:pathLst>
            </a:custGeom>
            <a:grpFill/>
            <a:ln w="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218" name="Group 111">
              <a:extLst>
                <a:ext uri="{FF2B5EF4-FFF2-40B4-BE49-F238E27FC236}">
                  <a16:creationId xmlns:a16="http://schemas.microsoft.com/office/drawing/2014/main" id="{6D4076FC-AF0F-473A-A2D2-D2ACB42EA45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889376" y="1990726"/>
              <a:ext cx="1779588" cy="1757363"/>
              <a:chOff x="2324" y="1012"/>
              <a:chExt cx="1602" cy="1582"/>
            </a:xfrm>
            <a:grpFill/>
          </p:grpSpPr>
          <p:sp>
            <p:nvSpPr>
              <p:cNvPr id="5241" name="Freeform 74">
                <a:extLst>
                  <a:ext uri="{FF2B5EF4-FFF2-40B4-BE49-F238E27FC236}">
                    <a16:creationId xmlns:a16="http://schemas.microsoft.com/office/drawing/2014/main" id="{AFE26E67-9BF9-411E-A2CE-0A0A8E4560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370" y="2545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2" name="Freeform 75">
                <a:extLst>
                  <a:ext uri="{FF2B5EF4-FFF2-40B4-BE49-F238E27FC236}">
                    <a16:creationId xmlns:a16="http://schemas.microsoft.com/office/drawing/2014/main" id="{43E06281-445E-4EAC-B57E-8CCF996D65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418" y="2197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3" name="Freeform 76">
                <a:extLst>
                  <a:ext uri="{FF2B5EF4-FFF2-40B4-BE49-F238E27FC236}">
                    <a16:creationId xmlns:a16="http://schemas.microsoft.com/office/drawing/2014/main" id="{6BDDBE98-34A9-4D5F-B9C4-96DFF324A65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324" y="1665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4" name="Freeform 77">
                <a:extLst>
                  <a:ext uri="{FF2B5EF4-FFF2-40B4-BE49-F238E27FC236}">
                    <a16:creationId xmlns:a16="http://schemas.microsoft.com/office/drawing/2014/main" id="{CD843682-CF4F-46D0-8FE5-323DB14A81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597" y="1194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5" name="Freeform 78">
                <a:extLst>
                  <a:ext uri="{FF2B5EF4-FFF2-40B4-BE49-F238E27FC236}">
                    <a16:creationId xmlns:a16="http://schemas.microsoft.com/office/drawing/2014/main" id="{F2A7A28F-526B-48A7-B0AC-C62050CC3C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103" y="1012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6" name="Freeform 79">
                <a:extLst>
                  <a:ext uri="{FF2B5EF4-FFF2-40B4-BE49-F238E27FC236}">
                    <a16:creationId xmlns:a16="http://schemas.microsoft.com/office/drawing/2014/main" id="{CB3777E3-54A2-404B-B1B5-A7A5B88849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833" y="254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7" name="Freeform 80">
                <a:extLst>
                  <a:ext uri="{FF2B5EF4-FFF2-40B4-BE49-F238E27FC236}">
                    <a16:creationId xmlns:a16="http://schemas.microsoft.com/office/drawing/2014/main" id="{1B827381-E643-40CB-AAC6-F5AE717578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608" y="1196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8" name="Freeform 81">
                <a:extLst>
                  <a:ext uri="{FF2B5EF4-FFF2-40B4-BE49-F238E27FC236}">
                    <a16:creationId xmlns:a16="http://schemas.microsoft.com/office/drawing/2014/main" id="{FFA167E4-8120-4480-B59A-0B096588FC0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879" y="1666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9" name="Freeform 82">
                <a:extLst>
                  <a:ext uri="{FF2B5EF4-FFF2-40B4-BE49-F238E27FC236}">
                    <a16:creationId xmlns:a16="http://schemas.microsoft.com/office/drawing/2014/main" id="{75E1462B-DBFD-451C-8925-4F362501EE4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785" y="2198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219" name="Freeform 88">
              <a:extLst>
                <a:ext uri="{FF2B5EF4-FFF2-40B4-BE49-F238E27FC236}">
                  <a16:creationId xmlns:a16="http://schemas.microsoft.com/office/drawing/2014/main" id="{8D021B46-EFD6-4B33-8DBF-0BD53E898656}"/>
                </a:ext>
              </a:extLst>
            </p:cNvPr>
            <p:cNvSpPr>
              <a:spLocks noChangeAspect="1"/>
            </p:cNvSpPr>
            <p:nvPr/>
          </p:nvSpPr>
          <p:spPr bwMode="auto">
            <a:xfrm rot="1800000">
              <a:off x="5616576" y="2297113"/>
              <a:ext cx="1755775" cy="1784350"/>
            </a:xfrm>
            <a:custGeom>
              <a:avLst/>
              <a:gdLst>
                <a:gd name="T0" fmla="*/ 2147483646 w 2260"/>
                <a:gd name="T1" fmla="*/ 2147483646 h 2294"/>
                <a:gd name="T2" fmla="*/ 2147483646 w 2260"/>
                <a:gd name="T3" fmla="*/ 2147483646 h 2294"/>
                <a:gd name="T4" fmla="*/ 2147483646 w 2260"/>
                <a:gd name="T5" fmla="*/ 2147483646 h 2294"/>
                <a:gd name="T6" fmla="*/ 2147483646 w 2260"/>
                <a:gd name="T7" fmla="*/ 2147483646 h 2294"/>
                <a:gd name="T8" fmla="*/ 0 w 2260"/>
                <a:gd name="T9" fmla="*/ 2147483646 h 2294"/>
                <a:gd name="T10" fmla="*/ 2147483646 w 2260"/>
                <a:gd name="T11" fmla="*/ 2147483646 h 2294"/>
                <a:gd name="T12" fmla="*/ 2147483646 w 2260"/>
                <a:gd name="T13" fmla="*/ 0 h 2294"/>
                <a:gd name="T14" fmla="*/ 2147483646 w 2260"/>
                <a:gd name="T15" fmla="*/ 2147483646 h 2294"/>
                <a:gd name="T16" fmla="*/ 2147483646 w 2260"/>
                <a:gd name="T17" fmla="*/ 2147483646 h 2294"/>
                <a:gd name="T18" fmla="*/ 2147483646 w 2260"/>
                <a:gd name="T19" fmla="*/ 2147483646 h 22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60"/>
                <a:gd name="T31" fmla="*/ 0 h 2294"/>
                <a:gd name="T32" fmla="*/ 2260 w 2260"/>
                <a:gd name="T33" fmla="*/ 2294 h 22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60" h="2294">
                  <a:moveTo>
                    <a:pt x="2260" y="1546"/>
                  </a:moveTo>
                  <a:lnTo>
                    <a:pt x="1748" y="2157"/>
                  </a:lnTo>
                  <a:lnTo>
                    <a:pt x="964" y="2294"/>
                  </a:lnTo>
                  <a:lnTo>
                    <a:pt x="274" y="1897"/>
                  </a:lnTo>
                  <a:lnTo>
                    <a:pt x="0" y="1147"/>
                  </a:lnTo>
                  <a:lnTo>
                    <a:pt x="274" y="399"/>
                  </a:lnTo>
                  <a:lnTo>
                    <a:pt x="964" y="0"/>
                  </a:lnTo>
                  <a:lnTo>
                    <a:pt x="1748" y="140"/>
                  </a:lnTo>
                  <a:lnTo>
                    <a:pt x="2260" y="750"/>
                  </a:lnTo>
                  <a:lnTo>
                    <a:pt x="2260" y="1546"/>
                  </a:lnTo>
                  <a:close/>
                </a:path>
              </a:pathLst>
            </a:custGeom>
            <a:grpFill/>
            <a:ln w="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220" name="Group 110">
              <a:extLst>
                <a:ext uri="{FF2B5EF4-FFF2-40B4-BE49-F238E27FC236}">
                  <a16:creationId xmlns:a16="http://schemas.microsoft.com/office/drawing/2014/main" id="{9C96DA0D-FAC4-480F-82F7-089D3178BE4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635626" y="2349501"/>
              <a:ext cx="1792288" cy="1755775"/>
              <a:chOff x="3897" y="1335"/>
              <a:chExt cx="1613" cy="1581"/>
            </a:xfrm>
            <a:grpFill/>
          </p:grpSpPr>
          <p:sp>
            <p:nvSpPr>
              <p:cNvPr id="5232" name="Freeform 89">
                <a:extLst>
                  <a:ext uri="{FF2B5EF4-FFF2-40B4-BE49-F238E27FC236}">
                    <a16:creationId xmlns:a16="http://schemas.microsoft.com/office/drawing/2014/main" id="{B24F5541-C1B2-40A7-B742-78F3ED6B58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672" y="2869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3" name="Freeform 90">
                <a:extLst>
                  <a:ext uri="{FF2B5EF4-FFF2-40B4-BE49-F238E27FC236}">
                    <a16:creationId xmlns:a16="http://schemas.microsoft.com/office/drawing/2014/main" id="{C9028370-60CD-4A4C-B981-C1A48B15289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3897" y="2216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4" name="Freeform 91">
                <a:extLst>
                  <a:ext uri="{FF2B5EF4-FFF2-40B4-BE49-F238E27FC236}">
                    <a16:creationId xmlns:a16="http://schemas.microsoft.com/office/drawing/2014/main" id="{DDE61A7F-6B7A-49CC-971F-A1AAFEF563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3990" y="1684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5" name="Freeform 92">
                <a:extLst>
                  <a:ext uri="{FF2B5EF4-FFF2-40B4-BE49-F238E27FC236}">
                    <a16:creationId xmlns:a16="http://schemas.microsoft.com/office/drawing/2014/main" id="{F6ECFA7A-2696-4885-B8BC-FDB41E4E89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408" y="133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6" name="Freeform 93">
                <a:extLst>
                  <a:ext uri="{FF2B5EF4-FFF2-40B4-BE49-F238E27FC236}">
                    <a16:creationId xmlns:a16="http://schemas.microsoft.com/office/drawing/2014/main" id="{2B770DD5-77AB-4E3A-88F4-5D7A5416D11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946" y="1337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7" name="Freeform 94">
                <a:extLst>
                  <a:ext uri="{FF2B5EF4-FFF2-40B4-BE49-F238E27FC236}">
                    <a16:creationId xmlns:a16="http://schemas.microsoft.com/office/drawing/2014/main" id="{D790934A-1A84-4ACA-BD36-B40C7A67AE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167" y="268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8" name="Freeform 95">
                <a:extLst>
                  <a:ext uri="{FF2B5EF4-FFF2-40B4-BE49-F238E27FC236}">
                    <a16:creationId xmlns:a16="http://schemas.microsoft.com/office/drawing/2014/main" id="{D7B2CF92-8ADE-4059-89ED-2B6DF30E95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369" y="1683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9" name="Freeform 96">
                <a:extLst>
                  <a:ext uri="{FF2B5EF4-FFF2-40B4-BE49-F238E27FC236}">
                    <a16:creationId xmlns:a16="http://schemas.microsoft.com/office/drawing/2014/main" id="{A5C52313-45F9-4310-BBF9-6470F4392A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463" y="2217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0" name="Freeform 97">
                <a:extLst>
                  <a:ext uri="{FF2B5EF4-FFF2-40B4-BE49-F238E27FC236}">
                    <a16:creationId xmlns:a16="http://schemas.microsoft.com/office/drawing/2014/main" id="{E211BBB6-1F4D-4CD9-87C3-AD6C2745F64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193" y="268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22" name="Group 112">
              <a:extLst>
                <a:ext uri="{FF2B5EF4-FFF2-40B4-BE49-F238E27FC236}">
                  <a16:creationId xmlns:a16="http://schemas.microsoft.com/office/drawing/2014/main" id="{8A6E8CA1-E3D9-4F51-AF88-FE87910EFC5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12963" y="2349501"/>
              <a:ext cx="1778000" cy="1755775"/>
              <a:chOff x="725" y="1335"/>
              <a:chExt cx="1601" cy="1581"/>
            </a:xfrm>
            <a:grpFill/>
          </p:grpSpPr>
          <p:sp>
            <p:nvSpPr>
              <p:cNvPr id="5223" name="Freeform 101">
                <a:extLst>
                  <a:ext uri="{FF2B5EF4-FFF2-40B4-BE49-F238E27FC236}">
                    <a16:creationId xmlns:a16="http://schemas.microsoft.com/office/drawing/2014/main" id="{8EF39483-460B-45CD-A111-C362725D65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500" y="2869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" name="Freeform 102">
                <a:extLst>
                  <a:ext uri="{FF2B5EF4-FFF2-40B4-BE49-F238E27FC236}">
                    <a16:creationId xmlns:a16="http://schemas.microsoft.com/office/drawing/2014/main" id="{9928DE46-9B4F-4CC0-B66D-64F568B9C1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725" y="2216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" name="Freeform 103">
                <a:extLst>
                  <a:ext uri="{FF2B5EF4-FFF2-40B4-BE49-F238E27FC236}">
                    <a16:creationId xmlns:a16="http://schemas.microsoft.com/office/drawing/2014/main" id="{689091AE-CBED-4CE6-B388-D532D97C54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818" y="1684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" name="Freeform 104">
                <a:extLst>
                  <a:ext uri="{FF2B5EF4-FFF2-40B4-BE49-F238E27FC236}">
                    <a16:creationId xmlns:a16="http://schemas.microsoft.com/office/drawing/2014/main" id="{4AD8600B-C396-4C3D-91CA-75D81D366D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236" y="133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227" name="Freeform 105">
                <a:extLst>
                  <a:ext uri="{FF2B5EF4-FFF2-40B4-BE49-F238E27FC236}">
                    <a16:creationId xmlns:a16="http://schemas.microsoft.com/office/drawing/2014/main" id="{FA738598-F438-4EDD-B739-659FD1A451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801" y="1338"/>
                <a:ext cx="45" cy="46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8" name="Freeform 106">
                <a:extLst>
                  <a:ext uri="{FF2B5EF4-FFF2-40B4-BE49-F238E27FC236}">
                    <a16:creationId xmlns:a16="http://schemas.microsoft.com/office/drawing/2014/main" id="{9A792020-96A8-4AC6-9E0A-60E53A889B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995" y="268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9" name="Freeform 107">
                <a:extLst>
                  <a:ext uri="{FF2B5EF4-FFF2-40B4-BE49-F238E27FC236}">
                    <a16:creationId xmlns:a16="http://schemas.microsoft.com/office/drawing/2014/main" id="{7FA8C9F2-8B36-4CD1-8B13-341B24FE45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185" y="1683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0" name="Freeform 108">
                <a:extLst>
                  <a:ext uri="{FF2B5EF4-FFF2-40B4-BE49-F238E27FC236}">
                    <a16:creationId xmlns:a16="http://schemas.microsoft.com/office/drawing/2014/main" id="{4DC7C8ED-F094-430A-ADE8-A5CDFBC163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279" y="2217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1" name="Freeform 109">
                <a:extLst>
                  <a:ext uri="{FF2B5EF4-FFF2-40B4-BE49-F238E27FC236}">
                    <a16:creationId xmlns:a16="http://schemas.microsoft.com/office/drawing/2014/main" id="{57313D88-AFCA-46D9-A465-C67DB06023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009" y="268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51" name="Freeform 156">
            <a:extLst>
              <a:ext uri="{FF2B5EF4-FFF2-40B4-BE49-F238E27FC236}">
                <a16:creationId xmlns:a16="http://schemas.microsoft.com/office/drawing/2014/main" id="{01989DB8-2C10-43BF-99B8-79426B72FC63}"/>
              </a:ext>
            </a:extLst>
          </p:cNvPr>
          <p:cNvSpPr>
            <a:spLocks noChangeAspect="1"/>
          </p:cNvSpPr>
          <p:nvPr/>
        </p:nvSpPr>
        <p:spPr bwMode="auto">
          <a:xfrm rot="4200777" flipH="1">
            <a:off x="7693819" y="1418432"/>
            <a:ext cx="1444625" cy="1462087"/>
          </a:xfrm>
          <a:custGeom>
            <a:avLst/>
            <a:gdLst>
              <a:gd name="T0" fmla="*/ 2147483646 w 2260"/>
              <a:gd name="T1" fmla="*/ 2147483646 h 2294"/>
              <a:gd name="T2" fmla="*/ 2147483646 w 2260"/>
              <a:gd name="T3" fmla="*/ 2147483646 h 2294"/>
              <a:gd name="T4" fmla="*/ 2147483646 w 2260"/>
              <a:gd name="T5" fmla="*/ 2147483646 h 2294"/>
              <a:gd name="T6" fmla="*/ 2147483646 w 2260"/>
              <a:gd name="T7" fmla="*/ 2147483646 h 2294"/>
              <a:gd name="T8" fmla="*/ 0 w 2260"/>
              <a:gd name="T9" fmla="*/ 2147483646 h 2294"/>
              <a:gd name="T10" fmla="*/ 2147483646 w 2260"/>
              <a:gd name="T11" fmla="*/ 2147483646 h 2294"/>
              <a:gd name="T12" fmla="*/ 2147483646 w 2260"/>
              <a:gd name="T13" fmla="*/ 0 h 2294"/>
              <a:gd name="T14" fmla="*/ 2147483646 w 2260"/>
              <a:gd name="T15" fmla="*/ 2147483646 h 2294"/>
              <a:gd name="T16" fmla="*/ 2147483646 w 2260"/>
              <a:gd name="T17" fmla="*/ 2147483646 h 2294"/>
              <a:gd name="T18" fmla="*/ 2147483646 w 2260"/>
              <a:gd name="T19" fmla="*/ 2147483646 h 2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0"/>
              <a:gd name="T31" fmla="*/ 0 h 2294"/>
              <a:gd name="T32" fmla="*/ 2260 w 2260"/>
              <a:gd name="T33" fmla="*/ 2294 h 2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0" h="2294">
                <a:moveTo>
                  <a:pt x="2260" y="1546"/>
                </a:moveTo>
                <a:lnTo>
                  <a:pt x="1748" y="2157"/>
                </a:lnTo>
                <a:lnTo>
                  <a:pt x="964" y="2294"/>
                </a:lnTo>
                <a:lnTo>
                  <a:pt x="274" y="1897"/>
                </a:lnTo>
                <a:lnTo>
                  <a:pt x="0" y="1147"/>
                </a:lnTo>
                <a:lnTo>
                  <a:pt x="274" y="399"/>
                </a:lnTo>
                <a:lnTo>
                  <a:pt x="964" y="0"/>
                </a:lnTo>
                <a:lnTo>
                  <a:pt x="1748" y="140"/>
                </a:lnTo>
                <a:lnTo>
                  <a:pt x="2260" y="750"/>
                </a:lnTo>
                <a:lnTo>
                  <a:pt x="2260" y="1546"/>
                </a:lnTo>
                <a:close/>
              </a:path>
            </a:pathLst>
          </a:custGeom>
          <a:solidFill>
            <a:srgbClr val="FFE38B"/>
          </a:solidFill>
          <a:ln w="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2" name="Freeform 91">
            <a:extLst>
              <a:ext uri="{FF2B5EF4-FFF2-40B4-BE49-F238E27FC236}">
                <a16:creationId xmlns:a16="http://schemas.microsoft.com/office/drawing/2014/main" id="{10BFDFB9-41FB-499D-8850-6C4389E67087}"/>
              </a:ext>
            </a:extLst>
          </p:cNvPr>
          <p:cNvSpPr>
            <a:spLocks noChangeAspect="1"/>
          </p:cNvSpPr>
          <p:nvPr/>
        </p:nvSpPr>
        <p:spPr bwMode="auto">
          <a:xfrm rot="1800000" flipV="1">
            <a:off x="9028113" y="2462213"/>
            <a:ext cx="46037" cy="46037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3" name="Freeform 91">
            <a:extLst>
              <a:ext uri="{FF2B5EF4-FFF2-40B4-BE49-F238E27FC236}">
                <a16:creationId xmlns:a16="http://schemas.microsoft.com/office/drawing/2014/main" id="{7FC93581-59B1-4925-BC1A-662A0F4A842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943850" y="1571625"/>
            <a:ext cx="52388" cy="52388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4" name="Freeform 91">
            <a:extLst>
              <a:ext uri="{FF2B5EF4-FFF2-40B4-BE49-F238E27FC236}">
                <a16:creationId xmlns:a16="http://schemas.microsoft.com/office/drawing/2014/main" id="{93F26E82-4E0C-4213-80AB-8BBA3704E6B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408988" y="1390650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5" name="Freeform 91">
            <a:extLst>
              <a:ext uri="{FF2B5EF4-FFF2-40B4-BE49-F238E27FC236}">
                <a16:creationId xmlns:a16="http://schemas.microsoft.com/office/drawing/2014/main" id="{B63EC64C-5D7A-4D29-B3E5-BB74A9C87E01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837613" y="1552575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6" name="Freeform 91">
            <a:extLst>
              <a:ext uri="{FF2B5EF4-FFF2-40B4-BE49-F238E27FC236}">
                <a16:creationId xmlns:a16="http://schemas.microsoft.com/office/drawing/2014/main" id="{C24D4DCE-E1F3-4492-A08B-7AB08F397D5E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655050" y="2773363"/>
            <a:ext cx="52388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7" name="Freeform 91">
            <a:extLst>
              <a:ext uri="{FF2B5EF4-FFF2-40B4-BE49-F238E27FC236}">
                <a16:creationId xmlns:a16="http://schemas.microsoft.com/office/drawing/2014/main" id="{E3E1E400-90D6-48AA-92D8-70E06BCB9387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791450" y="2457450"/>
            <a:ext cx="52388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8" name="Freeform 91">
            <a:extLst>
              <a:ext uri="{FF2B5EF4-FFF2-40B4-BE49-F238E27FC236}">
                <a16:creationId xmlns:a16="http://schemas.microsoft.com/office/drawing/2014/main" id="{96DC0E87-FF44-4E12-A876-FF25F6D18B6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135938" y="2773363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9" name="Freeform 91">
            <a:extLst>
              <a:ext uri="{FF2B5EF4-FFF2-40B4-BE49-F238E27FC236}">
                <a16:creationId xmlns:a16="http://schemas.microsoft.com/office/drawing/2014/main" id="{3E8D9413-DD09-42B3-83EE-797DD08A2958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9091613" y="1957388"/>
            <a:ext cx="52387" cy="52387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F10E2AC-7643-494D-BFFF-CA2ED1F2AD8A}"/>
              </a:ext>
            </a:extLst>
          </p:cNvPr>
          <p:cNvCxnSpPr>
            <a:stCxn id="8" idx="2"/>
          </p:cNvCxnSpPr>
          <p:nvPr/>
        </p:nvCxnSpPr>
        <p:spPr>
          <a:xfrm flipV="1">
            <a:off x="4044950" y="2836863"/>
            <a:ext cx="263525" cy="4762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B156696-0EF5-4C21-A34D-0C59EB8C7877}"/>
              </a:ext>
            </a:extLst>
          </p:cNvPr>
          <p:cNvCxnSpPr>
            <a:stCxn id="8" idx="4"/>
          </p:cNvCxnSpPr>
          <p:nvPr/>
        </p:nvCxnSpPr>
        <p:spPr>
          <a:xfrm flipH="1" flipV="1">
            <a:off x="4281488" y="2836863"/>
            <a:ext cx="407987" cy="3460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6E03845-3B1A-45D3-945C-B342BD3ED32C}"/>
              </a:ext>
            </a:extLst>
          </p:cNvPr>
          <p:cNvCxnSpPr>
            <a:stCxn id="8" idx="5"/>
          </p:cNvCxnSpPr>
          <p:nvPr/>
        </p:nvCxnSpPr>
        <p:spPr>
          <a:xfrm flipV="1">
            <a:off x="5462588" y="2865438"/>
            <a:ext cx="395287" cy="3190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63" name="Group 1">
            <a:extLst>
              <a:ext uri="{FF2B5EF4-FFF2-40B4-BE49-F238E27FC236}">
                <a16:creationId xmlns:a16="http://schemas.microsoft.com/office/drawing/2014/main" id="{C98C46E2-36A0-46E5-9E56-B17CB5F03D47}"/>
              </a:ext>
            </a:extLst>
          </p:cNvPr>
          <p:cNvGrpSpPr>
            <a:grpSpLocks/>
          </p:cNvGrpSpPr>
          <p:nvPr/>
        </p:nvGrpSpPr>
        <p:grpSpPr bwMode="auto">
          <a:xfrm rot="-1740859">
            <a:off x="1300163" y="2209800"/>
            <a:ext cx="1620837" cy="1035050"/>
            <a:chOff x="573730" y="2050242"/>
            <a:chExt cx="1620119" cy="1035720"/>
          </a:xfrm>
          <a:solidFill>
            <a:srgbClr val="FFE38B"/>
          </a:solidFill>
        </p:grpSpPr>
        <p:sp>
          <p:nvSpPr>
            <p:cNvPr id="5214" name="Freeform 1039">
              <a:extLst>
                <a:ext uri="{FF2B5EF4-FFF2-40B4-BE49-F238E27FC236}">
                  <a16:creationId xmlns:a16="http://schemas.microsoft.com/office/drawing/2014/main" id="{08FD3E4E-3615-4B7A-BEC6-6D0FC7337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730" y="2050242"/>
              <a:ext cx="1035719" cy="1035720"/>
            </a:xfrm>
            <a:custGeom>
              <a:avLst/>
              <a:gdLst>
                <a:gd name="T0" fmla="*/ 0 w 544"/>
                <a:gd name="T1" fmla="*/ 0 h 368"/>
                <a:gd name="T2" fmla="*/ 2147483646 w 544"/>
                <a:gd name="T3" fmla="*/ 0 h 368"/>
                <a:gd name="T4" fmla="*/ 2147483646 w 544"/>
                <a:gd name="T5" fmla="*/ 2147483646 h 368"/>
                <a:gd name="T6" fmla="*/ 0 w 544"/>
                <a:gd name="T7" fmla="*/ 2147483646 h 368"/>
                <a:gd name="T8" fmla="*/ 0 w 544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4"/>
                <a:gd name="T16" fmla="*/ 0 h 368"/>
                <a:gd name="T17" fmla="*/ 544 w 544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4" h="368">
                  <a:moveTo>
                    <a:pt x="0" y="0"/>
                  </a:moveTo>
                  <a:lnTo>
                    <a:pt x="544" y="0"/>
                  </a:lnTo>
                  <a:lnTo>
                    <a:pt x="544" y="368"/>
                  </a:lnTo>
                  <a:lnTo>
                    <a:pt x="0" y="3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1039">
              <a:extLst>
                <a:ext uri="{FF2B5EF4-FFF2-40B4-BE49-F238E27FC236}">
                  <a16:creationId xmlns:a16="http://schemas.microsoft.com/office/drawing/2014/main" id="{52EF7912-2FBA-44E0-9C19-BC56EF9EF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6249" y="2524066"/>
              <a:ext cx="147600" cy="493200"/>
            </a:xfrm>
            <a:custGeom>
              <a:avLst/>
              <a:gdLst>
                <a:gd name="T0" fmla="*/ 0 w 544"/>
                <a:gd name="T1" fmla="*/ 0 h 368"/>
                <a:gd name="T2" fmla="*/ 2147483646 w 544"/>
                <a:gd name="T3" fmla="*/ 0 h 368"/>
                <a:gd name="T4" fmla="*/ 2147483646 w 544"/>
                <a:gd name="T5" fmla="*/ 2147483646 h 368"/>
                <a:gd name="T6" fmla="*/ 0 w 544"/>
                <a:gd name="T7" fmla="*/ 2147483646 h 368"/>
                <a:gd name="T8" fmla="*/ 0 w 544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4"/>
                <a:gd name="T16" fmla="*/ 0 h 368"/>
                <a:gd name="T17" fmla="*/ 544 w 544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4" h="368">
                  <a:moveTo>
                    <a:pt x="0" y="0"/>
                  </a:moveTo>
                  <a:lnTo>
                    <a:pt x="544" y="0"/>
                  </a:lnTo>
                  <a:lnTo>
                    <a:pt x="544" y="368"/>
                  </a:lnTo>
                  <a:lnTo>
                    <a:pt x="0" y="3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4" name="Freeform 90">
            <a:extLst>
              <a:ext uri="{FF2B5EF4-FFF2-40B4-BE49-F238E27FC236}">
                <a16:creationId xmlns:a16="http://schemas.microsoft.com/office/drawing/2014/main" id="{A7836C6E-1999-4948-A9CE-A163BA36BDD7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713663" y="1973263"/>
            <a:ext cx="52387" cy="52387"/>
          </a:xfrm>
          <a:custGeom>
            <a:avLst/>
            <a:gdLst>
              <a:gd name="T0" fmla="*/ 2147483646 w 67"/>
              <a:gd name="T1" fmla="*/ 0 h 68"/>
              <a:gd name="T2" fmla="*/ 2147483646 w 67"/>
              <a:gd name="T3" fmla="*/ 2147483646 h 68"/>
              <a:gd name="T4" fmla="*/ 2147483646 w 67"/>
              <a:gd name="T5" fmla="*/ 2147483646 h 68"/>
              <a:gd name="T6" fmla="*/ 2147483646 w 67"/>
              <a:gd name="T7" fmla="*/ 2147483646 h 68"/>
              <a:gd name="T8" fmla="*/ 2147483646 w 67"/>
              <a:gd name="T9" fmla="*/ 2147483646 h 68"/>
              <a:gd name="T10" fmla="*/ 2147483646 w 67"/>
              <a:gd name="T11" fmla="*/ 2147483646 h 68"/>
              <a:gd name="T12" fmla="*/ 2147483646 w 67"/>
              <a:gd name="T13" fmla="*/ 2147483646 h 68"/>
              <a:gd name="T14" fmla="*/ 2147483646 w 67"/>
              <a:gd name="T15" fmla="*/ 2147483646 h 68"/>
              <a:gd name="T16" fmla="*/ 2147483646 w 67"/>
              <a:gd name="T17" fmla="*/ 2147483646 h 68"/>
              <a:gd name="T18" fmla="*/ 0 w 67"/>
              <a:gd name="T19" fmla="*/ 2147483646 h 68"/>
              <a:gd name="T20" fmla="*/ 2147483646 w 67"/>
              <a:gd name="T21" fmla="*/ 2147483646 h 68"/>
              <a:gd name="T22" fmla="*/ 2147483646 w 67"/>
              <a:gd name="T23" fmla="*/ 2147483646 h 68"/>
              <a:gd name="T24" fmla="*/ 2147483646 w 67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68"/>
              <a:gd name="T41" fmla="*/ 67 w 67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68">
                <a:moveTo>
                  <a:pt x="33" y="0"/>
                </a:moveTo>
                <a:lnTo>
                  <a:pt x="51" y="4"/>
                </a:lnTo>
                <a:lnTo>
                  <a:pt x="63" y="18"/>
                </a:lnTo>
                <a:lnTo>
                  <a:pt x="67" y="34"/>
                </a:lnTo>
                <a:lnTo>
                  <a:pt x="63" y="52"/>
                </a:lnTo>
                <a:lnTo>
                  <a:pt x="51" y="64"/>
                </a:lnTo>
                <a:lnTo>
                  <a:pt x="33" y="68"/>
                </a:lnTo>
                <a:lnTo>
                  <a:pt x="15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5" y="4"/>
                </a:lnTo>
                <a:lnTo>
                  <a:pt x="33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83DBB41-FE0D-4E4D-8F46-BBA46204D29D}"/>
              </a:ext>
            </a:extLst>
          </p:cNvPr>
          <p:cNvSpPr/>
          <p:nvPr/>
        </p:nvSpPr>
        <p:spPr>
          <a:xfrm rot="20940000">
            <a:off x="7631113" y="2128838"/>
            <a:ext cx="146050" cy="284162"/>
          </a:xfrm>
          <a:prstGeom prst="rect">
            <a:avLst/>
          </a:pr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961AF9B0-6673-4352-9795-90D7DC466ADB}"/>
              </a:ext>
            </a:extLst>
          </p:cNvPr>
          <p:cNvSpPr/>
          <p:nvPr/>
        </p:nvSpPr>
        <p:spPr>
          <a:xfrm>
            <a:off x="5957888" y="3108325"/>
            <a:ext cx="1443037" cy="428625"/>
          </a:xfrm>
          <a:custGeom>
            <a:avLst/>
            <a:gdLst>
              <a:gd name="connsiteX0" fmla="*/ 0 w 1442175"/>
              <a:gd name="connsiteY0" fmla="*/ 0 h 429584"/>
              <a:gd name="connsiteX1" fmla="*/ 110465 w 1442175"/>
              <a:gd name="connsiteY1" fmla="*/ 184108 h 429584"/>
              <a:gd name="connsiteX2" fmla="*/ 828483 w 1442175"/>
              <a:gd name="connsiteY2" fmla="*/ 429584 h 429584"/>
              <a:gd name="connsiteX3" fmla="*/ 1442175 w 1442175"/>
              <a:gd name="connsiteY3" fmla="*/ 42959 h 429584"/>
              <a:gd name="connsiteX4" fmla="*/ 853031 w 1442175"/>
              <a:gd name="connsiteY4" fmla="*/ 257751 h 429584"/>
              <a:gd name="connsiteX5" fmla="*/ 208655 w 1442175"/>
              <a:gd name="connsiteY5" fmla="*/ 18411 h 429584"/>
              <a:gd name="connsiteX6" fmla="*/ 0 w 1442175"/>
              <a:gd name="connsiteY6" fmla="*/ 0 h 42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175" h="429584">
                <a:moveTo>
                  <a:pt x="0" y="0"/>
                </a:moveTo>
                <a:lnTo>
                  <a:pt x="110465" y="184108"/>
                </a:lnTo>
                <a:lnTo>
                  <a:pt x="828483" y="429584"/>
                </a:lnTo>
                <a:lnTo>
                  <a:pt x="1442175" y="42959"/>
                </a:lnTo>
                <a:lnTo>
                  <a:pt x="853031" y="257751"/>
                </a:lnTo>
                <a:lnTo>
                  <a:pt x="208655" y="18411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76C2DA0-D691-4643-AA1D-4E84F456456A}"/>
              </a:ext>
            </a:extLst>
          </p:cNvPr>
          <p:cNvCxnSpPr/>
          <p:nvPr/>
        </p:nvCxnSpPr>
        <p:spPr>
          <a:xfrm>
            <a:off x="5843588" y="2870200"/>
            <a:ext cx="249237" cy="4381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68" name="Freeform 1039">
            <a:extLst>
              <a:ext uri="{FF2B5EF4-FFF2-40B4-BE49-F238E27FC236}">
                <a16:creationId xmlns:a16="http://schemas.microsoft.com/office/drawing/2014/main" id="{4DE0D56C-4D45-44B9-9848-6454B6C0CD96}"/>
              </a:ext>
            </a:extLst>
          </p:cNvPr>
          <p:cNvSpPr>
            <a:spLocks/>
          </p:cNvSpPr>
          <p:nvPr/>
        </p:nvSpPr>
        <p:spPr bwMode="auto">
          <a:xfrm rot="5400000">
            <a:off x="1600994" y="967582"/>
            <a:ext cx="515937" cy="1035050"/>
          </a:xfrm>
          <a:custGeom>
            <a:avLst/>
            <a:gdLst>
              <a:gd name="T0" fmla="*/ 0 w 544"/>
              <a:gd name="T1" fmla="*/ 0 h 368"/>
              <a:gd name="T2" fmla="*/ 2147483646 w 544"/>
              <a:gd name="T3" fmla="*/ 0 h 368"/>
              <a:gd name="T4" fmla="*/ 2147483646 w 544"/>
              <a:gd name="T5" fmla="*/ 2147483646 h 368"/>
              <a:gd name="T6" fmla="*/ 0 w 544"/>
              <a:gd name="T7" fmla="*/ 2147483646 h 368"/>
              <a:gd name="T8" fmla="*/ 0 w 544"/>
              <a:gd name="T9" fmla="*/ 0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4"/>
              <a:gd name="T16" fmla="*/ 0 h 368"/>
              <a:gd name="T17" fmla="*/ 544 w 544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4" h="368">
                <a:moveTo>
                  <a:pt x="0" y="0"/>
                </a:moveTo>
                <a:lnTo>
                  <a:pt x="544" y="0"/>
                </a:lnTo>
                <a:lnTo>
                  <a:pt x="544" y="368"/>
                </a:lnTo>
                <a:lnTo>
                  <a:pt x="0" y="368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5169" name="Freeform 1039">
            <a:extLst>
              <a:ext uri="{FF2B5EF4-FFF2-40B4-BE49-F238E27FC236}">
                <a16:creationId xmlns:a16="http://schemas.microsoft.com/office/drawing/2014/main" id="{C1CF593C-E088-47B2-AC7C-9930D54B0A0B}"/>
              </a:ext>
            </a:extLst>
          </p:cNvPr>
          <p:cNvSpPr>
            <a:spLocks/>
          </p:cNvSpPr>
          <p:nvPr/>
        </p:nvSpPr>
        <p:spPr bwMode="auto">
          <a:xfrm rot="-1666797">
            <a:off x="2405063" y="2697163"/>
            <a:ext cx="147637" cy="388937"/>
          </a:xfrm>
          <a:custGeom>
            <a:avLst/>
            <a:gdLst>
              <a:gd name="T0" fmla="*/ 0 w 544"/>
              <a:gd name="T1" fmla="*/ 0 h 368"/>
              <a:gd name="T2" fmla="*/ 2147483646 w 544"/>
              <a:gd name="T3" fmla="*/ 0 h 368"/>
              <a:gd name="T4" fmla="*/ 2147483646 w 544"/>
              <a:gd name="T5" fmla="*/ 2147483646 h 368"/>
              <a:gd name="T6" fmla="*/ 0 w 544"/>
              <a:gd name="T7" fmla="*/ 2147483646 h 368"/>
              <a:gd name="T8" fmla="*/ 0 w 544"/>
              <a:gd name="T9" fmla="*/ 0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4"/>
              <a:gd name="T16" fmla="*/ 0 h 368"/>
              <a:gd name="T17" fmla="*/ 544 w 544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4" h="368">
                <a:moveTo>
                  <a:pt x="0" y="0"/>
                </a:moveTo>
                <a:lnTo>
                  <a:pt x="544" y="0"/>
                </a:lnTo>
                <a:lnTo>
                  <a:pt x="544" y="368"/>
                </a:lnTo>
                <a:lnTo>
                  <a:pt x="0" y="368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5170" name="TextBox 31810">
            <a:extLst>
              <a:ext uri="{FF2B5EF4-FFF2-40B4-BE49-F238E27FC236}">
                <a16:creationId xmlns:a16="http://schemas.microsoft.com/office/drawing/2014/main" id="{8C8DC5F4-DCED-4D99-9A30-79F97277A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1277938"/>
            <a:ext cx="5873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 dirty="0"/>
              <a:t>Toilets</a:t>
            </a:r>
            <a:r>
              <a:rPr lang="en-GB" altLang="en-US" dirty="0"/>
              <a:t>  </a:t>
            </a:r>
            <a:r>
              <a:rPr lang="en-GB" altLang="en-US" sz="900" dirty="0"/>
              <a:t>6x3m</a:t>
            </a:r>
          </a:p>
        </p:txBody>
      </p:sp>
      <p:sp>
        <p:nvSpPr>
          <p:cNvPr id="5171" name="TextBox 31811">
            <a:extLst>
              <a:ext uri="{FF2B5EF4-FFF2-40B4-BE49-F238E27FC236}">
                <a16:creationId xmlns:a16="http://schemas.microsoft.com/office/drawing/2014/main" id="{245ABFA5-A61C-46EE-8E6D-FAEC809A6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2644775"/>
            <a:ext cx="782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/>
              <a:t>Catering Tent 6x6m</a:t>
            </a:r>
          </a:p>
        </p:txBody>
      </p:sp>
      <p:sp>
        <p:nvSpPr>
          <p:cNvPr id="5172" name="Freeform 912">
            <a:extLst>
              <a:ext uri="{FF2B5EF4-FFF2-40B4-BE49-F238E27FC236}">
                <a16:creationId xmlns:a16="http://schemas.microsoft.com/office/drawing/2014/main" id="{15C8FE0E-5AF8-4685-8DD3-3A28CFA4E022}"/>
              </a:ext>
            </a:extLst>
          </p:cNvPr>
          <p:cNvSpPr>
            <a:spLocks/>
          </p:cNvSpPr>
          <p:nvPr/>
        </p:nvSpPr>
        <p:spPr bwMode="auto">
          <a:xfrm>
            <a:off x="7921625" y="2352675"/>
            <a:ext cx="138113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3" name="Freeform 912">
            <a:extLst>
              <a:ext uri="{FF2B5EF4-FFF2-40B4-BE49-F238E27FC236}">
                <a16:creationId xmlns:a16="http://schemas.microsoft.com/office/drawing/2014/main" id="{03E4FC20-60DF-4DFD-9637-4AE5F1ED048D}"/>
              </a:ext>
            </a:extLst>
          </p:cNvPr>
          <p:cNvSpPr>
            <a:spLocks/>
          </p:cNvSpPr>
          <p:nvPr/>
        </p:nvSpPr>
        <p:spPr bwMode="auto">
          <a:xfrm>
            <a:off x="8069263" y="248126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4" name="Freeform 912">
            <a:extLst>
              <a:ext uri="{FF2B5EF4-FFF2-40B4-BE49-F238E27FC236}">
                <a16:creationId xmlns:a16="http://schemas.microsoft.com/office/drawing/2014/main" id="{3CCEEDCD-3BF0-40C3-A3F7-471DEB15B100}"/>
              </a:ext>
            </a:extLst>
          </p:cNvPr>
          <p:cNvSpPr>
            <a:spLocks/>
          </p:cNvSpPr>
          <p:nvPr/>
        </p:nvSpPr>
        <p:spPr bwMode="auto">
          <a:xfrm>
            <a:off x="8259763" y="258921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5" name="Freeform 912">
            <a:extLst>
              <a:ext uri="{FF2B5EF4-FFF2-40B4-BE49-F238E27FC236}">
                <a16:creationId xmlns:a16="http://schemas.microsoft.com/office/drawing/2014/main" id="{75EB7274-BCE8-41FF-A51F-DB7BB00DB634}"/>
              </a:ext>
            </a:extLst>
          </p:cNvPr>
          <p:cNvSpPr>
            <a:spLocks/>
          </p:cNvSpPr>
          <p:nvPr/>
        </p:nvSpPr>
        <p:spPr bwMode="auto">
          <a:xfrm>
            <a:off x="7858125" y="191135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6" name="Freeform 912">
            <a:extLst>
              <a:ext uri="{FF2B5EF4-FFF2-40B4-BE49-F238E27FC236}">
                <a16:creationId xmlns:a16="http://schemas.microsoft.com/office/drawing/2014/main" id="{14A66B11-E691-49AF-8A3C-33B651303527}"/>
              </a:ext>
            </a:extLst>
          </p:cNvPr>
          <p:cNvSpPr>
            <a:spLocks/>
          </p:cNvSpPr>
          <p:nvPr/>
        </p:nvSpPr>
        <p:spPr bwMode="auto">
          <a:xfrm>
            <a:off x="7991475" y="1746250"/>
            <a:ext cx="138113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7" name="Freeform 912">
            <a:extLst>
              <a:ext uri="{FF2B5EF4-FFF2-40B4-BE49-F238E27FC236}">
                <a16:creationId xmlns:a16="http://schemas.microsoft.com/office/drawing/2014/main" id="{AF88A255-09D9-4521-8CB8-71260262E620}"/>
              </a:ext>
            </a:extLst>
          </p:cNvPr>
          <p:cNvSpPr>
            <a:spLocks/>
          </p:cNvSpPr>
          <p:nvPr/>
        </p:nvSpPr>
        <p:spPr bwMode="auto">
          <a:xfrm>
            <a:off x="8108950" y="158750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8" name="Freeform 912">
            <a:extLst>
              <a:ext uri="{FF2B5EF4-FFF2-40B4-BE49-F238E27FC236}">
                <a16:creationId xmlns:a16="http://schemas.microsoft.com/office/drawing/2014/main" id="{E222522C-518B-4534-A837-FBCA74E79653}"/>
              </a:ext>
            </a:extLst>
          </p:cNvPr>
          <p:cNvSpPr>
            <a:spLocks/>
          </p:cNvSpPr>
          <p:nvPr/>
        </p:nvSpPr>
        <p:spPr bwMode="auto">
          <a:xfrm>
            <a:off x="8323263" y="1539875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9" name="Freeform 914">
            <a:extLst>
              <a:ext uri="{FF2B5EF4-FFF2-40B4-BE49-F238E27FC236}">
                <a16:creationId xmlns:a16="http://schemas.microsoft.com/office/drawing/2014/main" id="{45EB68D4-385A-4AFE-AA3D-73504216D9AC}"/>
              </a:ext>
            </a:extLst>
          </p:cNvPr>
          <p:cNvSpPr>
            <a:spLocks noChangeAspect="1"/>
          </p:cNvSpPr>
          <p:nvPr/>
        </p:nvSpPr>
        <p:spPr bwMode="auto">
          <a:xfrm rot="3541868">
            <a:off x="8482807" y="1745456"/>
            <a:ext cx="533400" cy="207963"/>
          </a:xfrm>
          <a:custGeom>
            <a:avLst/>
            <a:gdLst>
              <a:gd name="T0" fmla="*/ 2147483646 w 476"/>
              <a:gd name="T1" fmla="*/ 2147483646 h 122"/>
              <a:gd name="T2" fmla="*/ 2147483646 w 476"/>
              <a:gd name="T3" fmla="*/ 2147483646 h 122"/>
              <a:gd name="T4" fmla="*/ 2147483646 w 476"/>
              <a:gd name="T5" fmla="*/ 2147483646 h 122"/>
              <a:gd name="T6" fmla="*/ 2147483646 w 476"/>
              <a:gd name="T7" fmla="*/ 2147483646 h 122"/>
              <a:gd name="T8" fmla="*/ 2147483646 w 476"/>
              <a:gd name="T9" fmla="*/ 2147483646 h 122"/>
              <a:gd name="T10" fmla="*/ 2147483646 w 476"/>
              <a:gd name="T11" fmla="*/ 0 h 122"/>
              <a:gd name="T12" fmla="*/ 2147483646 w 476"/>
              <a:gd name="T13" fmla="*/ 0 h 122"/>
              <a:gd name="T14" fmla="*/ 2147483646 w 476"/>
              <a:gd name="T15" fmla="*/ 2147483646 h 122"/>
              <a:gd name="T16" fmla="*/ 2147483646 w 476"/>
              <a:gd name="T17" fmla="*/ 2147483646 h 122"/>
              <a:gd name="T18" fmla="*/ 2147483646 w 476"/>
              <a:gd name="T19" fmla="*/ 2147483646 h 122"/>
              <a:gd name="T20" fmla="*/ 2147483646 w 476"/>
              <a:gd name="T21" fmla="*/ 2147483646 h 122"/>
              <a:gd name="T22" fmla="*/ 0 w 476"/>
              <a:gd name="T23" fmla="*/ 2147483646 h 122"/>
              <a:gd name="T24" fmla="*/ 2147483646 w 476"/>
              <a:gd name="T25" fmla="*/ 2147483646 h 122"/>
              <a:gd name="T26" fmla="*/ 2147483646 w 476"/>
              <a:gd name="T27" fmla="*/ 2147483646 h 122"/>
              <a:gd name="T28" fmla="*/ 2147483646 w 476"/>
              <a:gd name="T29" fmla="*/ 2147483646 h 122"/>
              <a:gd name="T30" fmla="*/ 2147483646 w 476"/>
              <a:gd name="T31" fmla="*/ 2147483646 h 1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76"/>
              <a:gd name="T49" fmla="*/ 0 h 122"/>
              <a:gd name="T50" fmla="*/ 476 w 476"/>
              <a:gd name="T51" fmla="*/ 122 h 1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76" h="122">
                <a:moveTo>
                  <a:pt x="466" y="122"/>
                </a:moveTo>
                <a:lnTo>
                  <a:pt x="474" y="94"/>
                </a:lnTo>
                <a:lnTo>
                  <a:pt x="476" y="66"/>
                </a:lnTo>
                <a:lnTo>
                  <a:pt x="476" y="38"/>
                </a:lnTo>
                <a:lnTo>
                  <a:pt x="474" y="10"/>
                </a:lnTo>
                <a:lnTo>
                  <a:pt x="378" y="0"/>
                </a:lnTo>
                <a:lnTo>
                  <a:pt x="284" y="0"/>
                </a:lnTo>
                <a:lnTo>
                  <a:pt x="192" y="2"/>
                </a:lnTo>
                <a:lnTo>
                  <a:pt x="98" y="4"/>
                </a:lnTo>
                <a:lnTo>
                  <a:pt x="2" y="2"/>
                </a:lnTo>
                <a:lnTo>
                  <a:pt x="2" y="32"/>
                </a:lnTo>
                <a:lnTo>
                  <a:pt x="0" y="62"/>
                </a:lnTo>
                <a:lnTo>
                  <a:pt x="2" y="92"/>
                </a:lnTo>
                <a:lnTo>
                  <a:pt x="10" y="122"/>
                </a:lnTo>
                <a:lnTo>
                  <a:pt x="238" y="122"/>
                </a:lnTo>
                <a:lnTo>
                  <a:pt x="466" y="122"/>
                </a:lnTo>
                <a:close/>
              </a:path>
            </a:pathLst>
          </a:custGeom>
          <a:solidFill>
            <a:srgbClr val="8A5C18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0" name="Freeform 914">
            <a:extLst>
              <a:ext uri="{FF2B5EF4-FFF2-40B4-BE49-F238E27FC236}">
                <a16:creationId xmlns:a16="http://schemas.microsoft.com/office/drawing/2014/main" id="{8121EE1C-76CF-4004-ADBB-683259B08159}"/>
              </a:ext>
            </a:extLst>
          </p:cNvPr>
          <p:cNvSpPr>
            <a:spLocks noChangeAspect="1"/>
          </p:cNvSpPr>
          <p:nvPr/>
        </p:nvSpPr>
        <p:spPr bwMode="auto">
          <a:xfrm rot="-2526625">
            <a:off x="8440738" y="2324100"/>
            <a:ext cx="533400" cy="207963"/>
          </a:xfrm>
          <a:custGeom>
            <a:avLst/>
            <a:gdLst>
              <a:gd name="T0" fmla="*/ 2147483646 w 476"/>
              <a:gd name="T1" fmla="*/ 2147483646 h 122"/>
              <a:gd name="T2" fmla="*/ 2147483646 w 476"/>
              <a:gd name="T3" fmla="*/ 2147483646 h 122"/>
              <a:gd name="T4" fmla="*/ 2147483646 w 476"/>
              <a:gd name="T5" fmla="*/ 2147483646 h 122"/>
              <a:gd name="T6" fmla="*/ 2147483646 w 476"/>
              <a:gd name="T7" fmla="*/ 2147483646 h 122"/>
              <a:gd name="T8" fmla="*/ 2147483646 w 476"/>
              <a:gd name="T9" fmla="*/ 2147483646 h 122"/>
              <a:gd name="T10" fmla="*/ 2147483646 w 476"/>
              <a:gd name="T11" fmla="*/ 0 h 122"/>
              <a:gd name="T12" fmla="*/ 2147483646 w 476"/>
              <a:gd name="T13" fmla="*/ 0 h 122"/>
              <a:gd name="T14" fmla="*/ 2147483646 w 476"/>
              <a:gd name="T15" fmla="*/ 2147483646 h 122"/>
              <a:gd name="T16" fmla="*/ 2147483646 w 476"/>
              <a:gd name="T17" fmla="*/ 2147483646 h 122"/>
              <a:gd name="T18" fmla="*/ 2147483646 w 476"/>
              <a:gd name="T19" fmla="*/ 2147483646 h 122"/>
              <a:gd name="T20" fmla="*/ 2147483646 w 476"/>
              <a:gd name="T21" fmla="*/ 2147483646 h 122"/>
              <a:gd name="T22" fmla="*/ 0 w 476"/>
              <a:gd name="T23" fmla="*/ 2147483646 h 122"/>
              <a:gd name="T24" fmla="*/ 2147483646 w 476"/>
              <a:gd name="T25" fmla="*/ 2147483646 h 122"/>
              <a:gd name="T26" fmla="*/ 2147483646 w 476"/>
              <a:gd name="T27" fmla="*/ 2147483646 h 122"/>
              <a:gd name="T28" fmla="*/ 2147483646 w 476"/>
              <a:gd name="T29" fmla="*/ 2147483646 h 122"/>
              <a:gd name="T30" fmla="*/ 2147483646 w 476"/>
              <a:gd name="T31" fmla="*/ 2147483646 h 1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76"/>
              <a:gd name="T49" fmla="*/ 0 h 122"/>
              <a:gd name="T50" fmla="*/ 476 w 476"/>
              <a:gd name="T51" fmla="*/ 122 h 1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76" h="122">
                <a:moveTo>
                  <a:pt x="466" y="122"/>
                </a:moveTo>
                <a:lnTo>
                  <a:pt x="474" y="94"/>
                </a:lnTo>
                <a:lnTo>
                  <a:pt x="476" y="66"/>
                </a:lnTo>
                <a:lnTo>
                  <a:pt x="476" y="38"/>
                </a:lnTo>
                <a:lnTo>
                  <a:pt x="474" y="10"/>
                </a:lnTo>
                <a:lnTo>
                  <a:pt x="378" y="0"/>
                </a:lnTo>
                <a:lnTo>
                  <a:pt x="284" y="0"/>
                </a:lnTo>
                <a:lnTo>
                  <a:pt x="192" y="2"/>
                </a:lnTo>
                <a:lnTo>
                  <a:pt x="98" y="4"/>
                </a:lnTo>
                <a:lnTo>
                  <a:pt x="2" y="2"/>
                </a:lnTo>
                <a:lnTo>
                  <a:pt x="2" y="32"/>
                </a:lnTo>
                <a:lnTo>
                  <a:pt x="0" y="62"/>
                </a:lnTo>
                <a:lnTo>
                  <a:pt x="2" y="92"/>
                </a:lnTo>
                <a:lnTo>
                  <a:pt x="10" y="122"/>
                </a:lnTo>
                <a:lnTo>
                  <a:pt x="238" y="122"/>
                </a:lnTo>
                <a:lnTo>
                  <a:pt x="466" y="122"/>
                </a:lnTo>
                <a:close/>
              </a:path>
            </a:pathLst>
          </a:custGeom>
          <a:solidFill>
            <a:srgbClr val="8A5C18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1" name="Freeform 912">
            <a:extLst>
              <a:ext uri="{FF2B5EF4-FFF2-40B4-BE49-F238E27FC236}">
                <a16:creationId xmlns:a16="http://schemas.microsoft.com/office/drawing/2014/main" id="{A023B742-D5B3-4467-8472-1987D276ABC6}"/>
              </a:ext>
            </a:extLst>
          </p:cNvPr>
          <p:cNvSpPr>
            <a:spLocks/>
          </p:cNvSpPr>
          <p:nvPr/>
        </p:nvSpPr>
        <p:spPr bwMode="auto">
          <a:xfrm>
            <a:off x="8591550" y="1641475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2" name="Freeform 912">
            <a:extLst>
              <a:ext uri="{FF2B5EF4-FFF2-40B4-BE49-F238E27FC236}">
                <a16:creationId xmlns:a16="http://schemas.microsoft.com/office/drawing/2014/main" id="{6F23E6C1-1A72-4FC3-A2AE-CC422A830C1C}"/>
              </a:ext>
            </a:extLst>
          </p:cNvPr>
          <p:cNvSpPr>
            <a:spLocks/>
          </p:cNvSpPr>
          <p:nvPr/>
        </p:nvSpPr>
        <p:spPr bwMode="auto">
          <a:xfrm>
            <a:off x="8759825" y="191135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3" name="Freeform 912">
            <a:extLst>
              <a:ext uri="{FF2B5EF4-FFF2-40B4-BE49-F238E27FC236}">
                <a16:creationId xmlns:a16="http://schemas.microsoft.com/office/drawing/2014/main" id="{46D2088D-B178-4BFF-A90F-83B318954852}"/>
              </a:ext>
            </a:extLst>
          </p:cNvPr>
          <p:cNvSpPr>
            <a:spLocks/>
          </p:cNvSpPr>
          <p:nvPr/>
        </p:nvSpPr>
        <p:spPr bwMode="auto">
          <a:xfrm>
            <a:off x="8739188" y="2252663"/>
            <a:ext cx="139700" cy="133350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4" name="Freeform 912">
            <a:extLst>
              <a:ext uri="{FF2B5EF4-FFF2-40B4-BE49-F238E27FC236}">
                <a16:creationId xmlns:a16="http://schemas.microsoft.com/office/drawing/2014/main" id="{EDA9C42E-272A-4F65-B216-CEADCF608104}"/>
              </a:ext>
            </a:extLst>
          </p:cNvPr>
          <p:cNvSpPr>
            <a:spLocks/>
          </p:cNvSpPr>
          <p:nvPr/>
        </p:nvSpPr>
        <p:spPr bwMode="auto">
          <a:xfrm>
            <a:off x="8561388" y="243681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7" name="TextBox 31812">
            <a:extLst>
              <a:ext uri="{FF2B5EF4-FFF2-40B4-BE49-F238E27FC236}">
                <a16:creationId xmlns:a16="http://schemas.microsoft.com/office/drawing/2014/main" id="{7406F8EE-D98A-403A-B04A-BED7EFE4E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963" y="1641475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/>
              <a:t>Zip door</a:t>
            </a:r>
          </a:p>
        </p:txBody>
      </p:sp>
      <p:sp>
        <p:nvSpPr>
          <p:cNvPr id="5188" name="TextBox 135">
            <a:extLst>
              <a:ext uri="{FF2B5EF4-FFF2-40B4-BE49-F238E27FC236}">
                <a16:creationId xmlns:a16="http://schemas.microsoft.com/office/drawing/2014/main" id="{2FDBE970-779A-4FD0-B764-88A527C01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2735263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/>
              <a:t>Zip door</a:t>
            </a:r>
          </a:p>
        </p:txBody>
      </p:sp>
      <p:sp>
        <p:nvSpPr>
          <p:cNvPr id="5189" name="TextBox 136">
            <a:extLst>
              <a:ext uri="{FF2B5EF4-FFF2-40B4-BE49-F238E27FC236}">
                <a16:creationId xmlns:a16="http://schemas.microsoft.com/office/drawing/2014/main" id="{A3500845-E069-4A24-AD2B-38E35859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913" y="2147888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/>
              <a:t>Tipi link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EEDB0FD-B922-4F28-BF57-7F5E312CC9FF}"/>
              </a:ext>
            </a:extLst>
          </p:cNvPr>
          <p:cNvSpPr/>
          <p:nvPr/>
        </p:nvSpPr>
        <p:spPr>
          <a:xfrm>
            <a:off x="3049588" y="1736725"/>
            <a:ext cx="496887" cy="174625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DJ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B670B82-FC94-4DC7-BB5C-9FF6AC24BBEC}"/>
              </a:ext>
            </a:extLst>
          </p:cNvPr>
          <p:cNvSpPr/>
          <p:nvPr/>
        </p:nvSpPr>
        <p:spPr>
          <a:xfrm>
            <a:off x="6584950" y="1730375"/>
            <a:ext cx="498475" cy="174625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BAR</a:t>
            </a:r>
          </a:p>
        </p:txBody>
      </p:sp>
      <p:grpSp>
        <p:nvGrpSpPr>
          <p:cNvPr id="192" name="Group 302">
            <a:extLst>
              <a:ext uri="{FF2B5EF4-FFF2-40B4-BE49-F238E27FC236}">
                <a16:creationId xmlns:a16="http://schemas.microsoft.com/office/drawing/2014/main" id="{DBB7B602-F620-4605-9313-D296711E6848}"/>
              </a:ext>
            </a:extLst>
          </p:cNvPr>
          <p:cNvGrpSpPr>
            <a:grpSpLocks/>
          </p:cNvGrpSpPr>
          <p:nvPr/>
        </p:nvGrpSpPr>
        <p:grpSpPr bwMode="auto">
          <a:xfrm rot="690297">
            <a:off x="6057342" y="1907689"/>
            <a:ext cx="1413989" cy="1201659"/>
            <a:chOff x="2074" y="2596"/>
            <a:chExt cx="1912" cy="1584"/>
          </a:xfrm>
          <a:solidFill>
            <a:schemeClr val="bg1">
              <a:lumMod val="75000"/>
            </a:schemeClr>
          </a:solidFill>
        </p:grpSpPr>
        <p:grpSp>
          <p:nvGrpSpPr>
            <p:cNvPr id="193" name="Group 303">
              <a:extLst>
                <a:ext uri="{FF2B5EF4-FFF2-40B4-BE49-F238E27FC236}">
                  <a16:creationId xmlns:a16="http://schemas.microsoft.com/office/drawing/2014/main" id="{24C62F47-432E-4A03-B85A-3EDA7A0E1D2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1165036">
              <a:off x="2074" y="2819"/>
              <a:ext cx="453" cy="263"/>
              <a:chOff x="4009" y="436"/>
              <a:chExt cx="453" cy="263"/>
            </a:xfrm>
            <a:grpFill/>
          </p:grpSpPr>
          <p:sp>
            <p:nvSpPr>
              <p:cNvPr id="226" name="Rectangle 304">
                <a:extLst>
                  <a:ext uri="{FF2B5EF4-FFF2-40B4-BE49-F238E27FC236}">
                    <a16:creationId xmlns:a16="http://schemas.microsoft.com/office/drawing/2014/main" id="{664BE77D-A572-439C-B842-B1BAB080EB1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87"/>
                <a:ext cx="453" cy="160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27" name="Rectangle 305">
                <a:extLst>
                  <a:ext uri="{FF2B5EF4-FFF2-40B4-BE49-F238E27FC236}">
                    <a16:creationId xmlns:a16="http://schemas.microsoft.com/office/drawing/2014/main" id="{B3069CC6-DAAA-47A4-9AAC-19BB92C396D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647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28" name="Rectangle 306">
                <a:extLst>
                  <a:ext uri="{FF2B5EF4-FFF2-40B4-BE49-F238E27FC236}">
                    <a16:creationId xmlns:a16="http://schemas.microsoft.com/office/drawing/2014/main" id="{B9616213-D015-45BB-A1CE-FBCD092E77B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36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95" name="Group 311">
              <a:extLst>
                <a:ext uri="{FF2B5EF4-FFF2-40B4-BE49-F238E27FC236}">
                  <a16:creationId xmlns:a16="http://schemas.microsoft.com/office/drawing/2014/main" id="{F614391F-B641-4873-A3C9-BA1A521F717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8395286">
              <a:off x="3361" y="2596"/>
              <a:ext cx="453" cy="263"/>
              <a:chOff x="4009" y="436"/>
              <a:chExt cx="453" cy="263"/>
            </a:xfrm>
            <a:grpFill/>
          </p:grpSpPr>
          <p:sp>
            <p:nvSpPr>
              <p:cNvPr id="220" name="Rectangle 312">
                <a:extLst>
                  <a:ext uri="{FF2B5EF4-FFF2-40B4-BE49-F238E27FC236}">
                    <a16:creationId xmlns:a16="http://schemas.microsoft.com/office/drawing/2014/main" id="{C4C11A83-89D0-468A-8B94-5560BE807EB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87"/>
                <a:ext cx="453" cy="160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21" name="Rectangle 313">
                <a:extLst>
                  <a:ext uri="{FF2B5EF4-FFF2-40B4-BE49-F238E27FC236}">
                    <a16:creationId xmlns:a16="http://schemas.microsoft.com/office/drawing/2014/main" id="{F3E20132-8BAA-4993-B623-4D9B98090D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647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22" name="Rectangle 314">
                <a:extLst>
                  <a:ext uri="{FF2B5EF4-FFF2-40B4-BE49-F238E27FC236}">
                    <a16:creationId xmlns:a16="http://schemas.microsoft.com/office/drawing/2014/main" id="{8B7CCEB9-26A5-48CA-9778-79B825A323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36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96" name="Group 315">
              <a:extLst>
                <a:ext uri="{FF2B5EF4-FFF2-40B4-BE49-F238E27FC236}">
                  <a16:creationId xmlns:a16="http://schemas.microsoft.com/office/drawing/2014/main" id="{33FD1576-E19F-4C8E-8CE7-0D2B2444625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2394391">
              <a:off x="3363" y="3562"/>
              <a:ext cx="453" cy="263"/>
              <a:chOff x="4009" y="436"/>
              <a:chExt cx="453" cy="263"/>
            </a:xfrm>
            <a:grpFill/>
          </p:grpSpPr>
          <p:sp>
            <p:nvSpPr>
              <p:cNvPr id="217" name="Rectangle 316">
                <a:extLst>
                  <a:ext uri="{FF2B5EF4-FFF2-40B4-BE49-F238E27FC236}">
                    <a16:creationId xmlns:a16="http://schemas.microsoft.com/office/drawing/2014/main" id="{4E767674-93F8-4197-93C9-0BB3A3C715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87"/>
                <a:ext cx="453" cy="160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18" name="Rectangle 317">
                <a:extLst>
                  <a:ext uri="{FF2B5EF4-FFF2-40B4-BE49-F238E27FC236}">
                    <a16:creationId xmlns:a16="http://schemas.microsoft.com/office/drawing/2014/main" id="{23D9914E-B51D-49D1-A90D-347B9BD9C3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647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19" name="Rectangle 318">
                <a:extLst>
                  <a:ext uri="{FF2B5EF4-FFF2-40B4-BE49-F238E27FC236}">
                    <a16:creationId xmlns:a16="http://schemas.microsoft.com/office/drawing/2014/main" id="{7549B32A-1006-462B-8DE7-C12CC1E031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36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97" name="Group 319">
              <a:extLst>
                <a:ext uri="{FF2B5EF4-FFF2-40B4-BE49-F238E27FC236}">
                  <a16:creationId xmlns:a16="http://schemas.microsoft.com/office/drawing/2014/main" id="{8C05912E-41D7-4E51-B255-BBB36341DF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4804884">
              <a:off x="2917" y="3822"/>
              <a:ext cx="453" cy="263"/>
              <a:chOff x="4009" y="436"/>
              <a:chExt cx="453" cy="263"/>
            </a:xfrm>
            <a:grpFill/>
          </p:grpSpPr>
          <p:sp>
            <p:nvSpPr>
              <p:cNvPr id="214" name="Rectangle 320">
                <a:extLst>
                  <a:ext uri="{FF2B5EF4-FFF2-40B4-BE49-F238E27FC236}">
                    <a16:creationId xmlns:a16="http://schemas.microsoft.com/office/drawing/2014/main" id="{9C811577-555A-46F4-8CFF-6A8D1CE9964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87"/>
                <a:ext cx="453" cy="160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15" name="Rectangle 321">
                <a:extLst>
                  <a:ext uri="{FF2B5EF4-FFF2-40B4-BE49-F238E27FC236}">
                    <a16:creationId xmlns:a16="http://schemas.microsoft.com/office/drawing/2014/main" id="{BBE02EAC-5398-4B5C-9346-678C25CFA0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647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16" name="Rectangle 322">
                <a:extLst>
                  <a:ext uri="{FF2B5EF4-FFF2-40B4-BE49-F238E27FC236}">
                    <a16:creationId xmlns:a16="http://schemas.microsoft.com/office/drawing/2014/main" id="{833AACE8-C6F8-4EFC-AE94-66B197E80D5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36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98" name="Group 323">
              <a:extLst>
                <a:ext uri="{FF2B5EF4-FFF2-40B4-BE49-F238E27FC236}">
                  <a16:creationId xmlns:a16="http://schemas.microsoft.com/office/drawing/2014/main" id="{2ED39B63-4846-4786-8288-EED1B435DA9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7212686">
              <a:off x="2406" y="3731"/>
              <a:ext cx="453" cy="263"/>
              <a:chOff x="4009" y="436"/>
              <a:chExt cx="453" cy="263"/>
            </a:xfrm>
            <a:grpFill/>
          </p:grpSpPr>
          <p:sp>
            <p:nvSpPr>
              <p:cNvPr id="211" name="Rectangle 324">
                <a:extLst>
                  <a:ext uri="{FF2B5EF4-FFF2-40B4-BE49-F238E27FC236}">
                    <a16:creationId xmlns:a16="http://schemas.microsoft.com/office/drawing/2014/main" id="{2B2CD229-2DD6-458E-BD25-5F88B4DB56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87"/>
                <a:ext cx="453" cy="160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12" name="Rectangle 325">
                <a:extLst>
                  <a:ext uri="{FF2B5EF4-FFF2-40B4-BE49-F238E27FC236}">
                    <a16:creationId xmlns:a16="http://schemas.microsoft.com/office/drawing/2014/main" id="{C87EACD3-4AAA-4D99-AF04-0D75427263C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647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13" name="Rectangle 326">
                <a:extLst>
                  <a:ext uri="{FF2B5EF4-FFF2-40B4-BE49-F238E27FC236}">
                    <a16:creationId xmlns:a16="http://schemas.microsoft.com/office/drawing/2014/main" id="{A98D1A46-5BCC-4EDA-87C8-FBCE9CAD8B3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36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99" name="Group 327">
              <a:extLst>
                <a:ext uri="{FF2B5EF4-FFF2-40B4-BE49-F238E27FC236}">
                  <a16:creationId xmlns:a16="http://schemas.microsoft.com/office/drawing/2014/main" id="{7BD94921-320A-435B-87FD-C6E685CBD68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533" y="3078"/>
              <a:ext cx="453" cy="263"/>
              <a:chOff x="4009" y="436"/>
              <a:chExt cx="453" cy="263"/>
            </a:xfrm>
            <a:grpFill/>
          </p:grpSpPr>
          <p:sp>
            <p:nvSpPr>
              <p:cNvPr id="208" name="Rectangle 328">
                <a:extLst>
                  <a:ext uri="{FF2B5EF4-FFF2-40B4-BE49-F238E27FC236}">
                    <a16:creationId xmlns:a16="http://schemas.microsoft.com/office/drawing/2014/main" id="{18160734-F196-41D8-9529-6D8D19E748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87"/>
                <a:ext cx="453" cy="160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09" name="Rectangle 329">
                <a:extLst>
                  <a:ext uri="{FF2B5EF4-FFF2-40B4-BE49-F238E27FC236}">
                    <a16:creationId xmlns:a16="http://schemas.microsoft.com/office/drawing/2014/main" id="{06E5AFDF-CEA7-4CCF-82E1-0051C0B79C3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647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10" name="Rectangle 330">
                <a:extLst>
                  <a:ext uri="{FF2B5EF4-FFF2-40B4-BE49-F238E27FC236}">
                    <a16:creationId xmlns:a16="http://schemas.microsoft.com/office/drawing/2014/main" id="{3C65383A-EDE7-4B9D-937D-845BEA619F1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36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200" name="Group 331">
              <a:extLst>
                <a:ext uri="{FF2B5EF4-FFF2-40B4-BE49-F238E27FC236}">
                  <a16:creationId xmlns:a16="http://schemas.microsoft.com/office/drawing/2014/main" id="{924D469D-AAC6-48E8-AFF3-890D7402BFB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 rot="-1161841">
              <a:off x="2079" y="3337"/>
              <a:ext cx="453" cy="263"/>
              <a:chOff x="4009" y="436"/>
              <a:chExt cx="453" cy="263"/>
            </a:xfrm>
            <a:grpFill/>
          </p:grpSpPr>
          <p:sp>
            <p:nvSpPr>
              <p:cNvPr id="205" name="Rectangle 332">
                <a:extLst>
                  <a:ext uri="{FF2B5EF4-FFF2-40B4-BE49-F238E27FC236}">
                    <a16:creationId xmlns:a16="http://schemas.microsoft.com/office/drawing/2014/main" id="{B0F25B36-3675-42E6-8A29-36403107352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87"/>
                <a:ext cx="453" cy="160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06" name="Rectangle 333">
                <a:extLst>
                  <a:ext uri="{FF2B5EF4-FFF2-40B4-BE49-F238E27FC236}">
                    <a16:creationId xmlns:a16="http://schemas.microsoft.com/office/drawing/2014/main" id="{85B0B61E-1FE8-47F2-A308-0655E090CA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647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07" name="Rectangle 334">
                <a:extLst>
                  <a:ext uri="{FF2B5EF4-FFF2-40B4-BE49-F238E27FC236}">
                    <a16:creationId xmlns:a16="http://schemas.microsoft.com/office/drawing/2014/main" id="{4C66A989-E017-4848-8046-DE63FDF7A38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09" y="436"/>
                <a:ext cx="453" cy="52"/>
              </a:xfrm>
              <a:prstGeom prst="rect">
                <a:avLst/>
              </a:prstGeom>
              <a:grpFill/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229" name="Group 982">
            <a:extLst>
              <a:ext uri="{FF2B5EF4-FFF2-40B4-BE49-F238E27FC236}">
                <a16:creationId xmlns:a16="http://schemas.microsoft.com/office/drawing/2014/main" id="{8F55F7A5-7C5A-46DC-86B2-6A471744748F}"/>
              </a:ext>
            </a:extLst>
          </p:cNvPr>
          <p:cNvGrpSpPr>
            <a:grpSpLocks/>
          </p:cNvGrpSpPr>
          <p:nvPr/>
        </p:nvGrpSpPr>
        <p:grpSpPr bwMode="auto">
          <a:xfrm>
            <a:off x="8192699" y="1970361"/>
            <a:ext cx="355055" cy="309217"/>
            <a:chOff x="374" y="3352"/>
            <a:chExt cx="238" cy="190"/>
          </a:xfrm>
          <a:solidFill>
            <a:schemeClr val="bg1">
              <a:lumMod val="75000"/>
            </a:schemeClr>
          </a:solidFill>
        </p:grpSpPr>
        <p:sp>
          <p:nvSpPr>
            <p:cNvPr id="230" name="Rectangle 918">
              <a:extLst>
                <a:ext uri="{FF2B5EF4-FFF2-40B4-BE49-F238E27FC236}">
                  <a16:creationId xmlns:a16="http://schemas.microsoft.com/office/drawing/2014/main" id="{13F6426F-302E-4EB5-B996-D1C753048A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4" y="3352"/>
              <a:ext cx="238" cy="190"/>
            </a:xfrm>
            <a:prstGeom prst="rect">
              <a:avLst/>
            </a:prstGeom>
            <a:grpFill/>
            <a:ln w="12700">
              <a:solidFill>
                <a:srgbClr val="B2B2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31" name="Group 981">
              <a:extLst>
                <a:ext uri="{FF2B5EF4-FFF2-40B4-BE49-F238E27FC236}">
                  <a16:creationId xmlns:a16="http://schemas.microsoft.com/office/drawing/2014/main" id="{EFE25D79-4F93-4C2E-85A9-C44CC2B865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" y="3379"/>
              <a:ext cx="136" cy="136"/>
              <a:chOff x="410" y="3380"/>
              <a:chExt cx="136" cy="136"/>
            </a:xfrm>
            <a:grpFill/>
          </p:grpSpPr>
          <p:sp>
            <p:nvSpPr>
              <p:cNvPr id="232" name="Rectangle 920">
                <a:extLst>
                  <a:ext uri="{FF2B5EF4-FFF2-40B4-BE49-F238E27FC236}">
                    <a16:creationId xmlns:a16="http://schemas.microsoft.com/office/drawing/2014/main" id="{A64F8299-32D5-4554-B5C4-431753292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" y="3380"/>
                <a:ext cx="136" cy="136"/>
              </a:xfrm>
              <a:prstGeom prst="rect">
                <a:avLst/>
              </a:prstGeom>
              <a:grpFill/>
              <a:ln w="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33" name="Freeform 922">
                <a:extLst>
                  <a:ext uri="{FF2B5EF4-FFF2-40B4-BE49-F238E27FC236}">
                    <a16:creationId xmlns:a16="http://schemas.microsoft.com/office/drawing/2014/main" id="{3CDE8904-2F75-4039-8301-7CD1D3CF04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3" y="3395"/>
                <a:ext cx="71" cy="105"/>
              </a:xfrm>
              <a:custGeom>
                <a:avLst/>
                <a:gdLst>
                  <a:gd name="T0" fmla="*/ 8 w 102"/>
                  <a:gd name="T1" fmla="*/ 36 h 150"/>
                  <a:gd name="T2" fmla="*/ 7 w 102"/>
                  <a:gd name="T3" fmla="*/ 36 h 150"/>
                  <a:gd name="T4" fmla="*/ 6 w 102"/>
                  <a:gd name="T5" fmla="*/ 35 h 150"/>
                  <a:gd name="T6" fmla="*/ 4 w 102"/>
                  <a:gd name="T7" fmla="*/ 34 h 150"/>
                  <a:gd name="T8" fmla="*/ 2 w 102"/>
                  <a:gd name="T9" fmla="*/ 31 h 150"/>
                  <a:gd name="T10" fmla="*/ 1 w 102"/>
                  <a:gd name="T11" fmla="*/ 27 h 150"/>
                  <a:gd name="T12" fmla="*/ 0 w 102"/>
                  <a:gd name="T13" fmla="*/ 22 h 150"/>
                  <a:gd name="T14" fmla="*/ 1 w 102"/>
                  <a:gd name="T15" fmla="*/ 15 h 150"/>
                  <a:gd name="T16" fmla="*/ 1 w 102"/>
                  <a:gd name="T17" fmla="*/ 15 h 150"/>
                  <a:gd name="T18" fmla="*/ 1 w 102"/>
                  <a:gd name="T19" fmla="*/ 17 h 150"/>
                  <a:gd name="T20" fmla="*/ 1 w 102"/>
                  <a:gd name="T21" fmla="*/ 18 h 150"/>
                  <a:gd name="T22" fmla="*/ 2 w 102"/>
                  <a:gd name="T23" fmla="*/ 19 h 150"/>
                  <a:gd name="T24" fmla="*/ 3 w 102"/>
                  <a:gd name="T25" fmla="*/ 20 h 150"/>
                  <a:gd name="T26" fmla="*/ 4 w 102"/>
                  <a:gd name="T27" fmla="*/ 20 h 150"/>
                  <a:gd name="T28" fmla="*/ 4 w 102"/>
                  <a:gd name="T29" fmla="*/ 19 h 150"/>
                  <a:gd name="T30" fmla="*/ 5 w 102"/>
                  <a:gd name="T31" fmla="*/ 15 h 150"/>
                  <a:gd name="T32" fmla="*/ 6 w 102"/>
                  <a:gd name="T33" fmla="*/ 11 h 150"/>
                  <a:gd name="T34" fmla="*/ 6 w 102"/>
                  <a:gd name="T35" fmla="*/ 6 h 150"/>
                  <a:gd name="T36" fmla="*/ 4 w 102"/>
                  <a:gd name="T37" fmla="*/ 0 h 150"/>
                  <a:gd name="T38" fmla="*/ 5 w 102"/>
                  <a:gd name="T39" fmla="*/ 1 h 150"/>
                  <a:gd name="T40" fmla="*/ 8 w 102"/>
                  <a:gd name="T41" fmla="*/ 2 h 150"/>
                  <a:gd name="T42" fmla="*/ 10 w 102"/>
                  <a:gd name="T43" fmla="*/ 5 h 150"/>
                  <a:gd name="T44" fmla="*/ 14 w 102"/>
                  <a:gd name="T45" fmla="*/ 9 h 150"/>
                  <a:gd name="T46" fmla="*/ 17 w 102"/>
                  <a:gd name="T47" fmla="*/ 13 h 150"/>
                  <a:gd name="T48" fmla="*/ 17 w 102"/>
                  <a:gd name="T49" fmla="*/ 13 h 150"/>
                  <a:gd name="T50" fmla="*/ 17 w 102"/>
                  <a:gd name="T51" fmla="*/ 13 h 150"/>
                  <a:gd name="T52" fmla="*/ 17 w 102"/>
                  <a:gd name="T53" fmla="*/ 12 h 150"/>
                  <a:gd name="T54" fmla="*/ 18 w 102"/>
                  <a:gd name="T55" fmla="*/ 10 h 150"/>
                  <a:gd name="T56" fmla="*/ 18 w 102"/>
                  <a:gd name="T57" fmla="*/ 9 h 150"/>
                  <a:gd name="T58" fmla="*/ 18 w 102"/>
                  <a:gd name="T59" fmla="*/ 8 h 150"/>
                  <a:gd name="T60" fmla="*/ 19 w 102"/>
                  <a:gd name="T61" fmla="*/ 8 h 150"/>
                  <a:gd name="T62" fmla="*/ 20 w 102"/>
                  <a:gd name="T63" fmla="*/ 10 h 150"/>
                  <a:gd name="T64" fmla="*/ 22 w 102"/>
                  <a:gd name="T65" fmla="*/ 13 h 150"/>
                  <a:gd name="T66" fmla="*/ 23 w 102"/>
                  <a:gd name="T67" fmla="*/ 17 h 150"/>
                  <a:gd name="T68" fmla="*/ 24 w 102"/>
                  <a:gd name="T69" fmla="*/ 20 h 150"/>
                  <a:gd name="T70" fmla="*/ 24 w 102"/>
                  <a:gd name="T71" fmla="*/ 25 h 150"/>
                  <a:gd name="T72" fmla="*/ 23 w 102"/>
                  <a:gd name="T73" fmla="*/ 29 h 150"/>
                  <a:gd name="T74" fmla="*/ 20 w 102"/>
                  <a:gd name="T75" fmla="*/ 33 h 150"/>
                  <a:gd name="T76" fmla="*/ 15 w 102"/>
                  <a:gd name="T77" fmla="*/ 36 h 150"/>
                  <a:gd name="T78" fmla="*/ 16 w 102"/>
                  <a:gd name="T79" fmla="*/ 35 h 150"/>
                  <a:gd name="T80" fmla="*/ 17 w 102"/>
                  <a:gd name="T81" fmla="*/ 33 h 150"/>
                  <a:gd name="T82" fmla="*/ 18 w 102"/>
                  <a:gd name="T83" fmla="*/ 29 h 150"/>
                  <a:gd name="T84" fmla="*/ 18 w 102"/>
                  <a:gd name="T85" fmla="*/ 25 h 150"/>
                  <a:gd name="T86" fmla="*/ 18 w 102"/>
                  <a:gd name="T87" fmla="*/ 25 h 150"/>
                  <a:gd name="T88" fmla="*/ 18 w 102"/>
                  <a:gd name="T89" fmla="*/ 25 h 150"/>
                  <a:gd name="T90" fmla="*/ 17 w 102"/>
                  <a:gd name="T91" fmla="*/ 27 h 150"/>
                  <a:gd name="T92" fmla="*/ 17 w 102"/>
                  <a:gd name="T93" fmla="*/ 27 h 150"/>
                  <a:gd name="T94" fmla="*/ 16 w 102"/>
                  <a:gd name="T95" fmla="*/ 28 h 150"/>
                  <a:gd name="T96" fmla="*/ 15 w 102"/>
                  <a:gd name="T97" fmla="*/ 29 h 150"/>
                  <a:gd name="T98" fmla="*/ 15 w 102"/>
                  <a:gd name="T99" fmla="*/ 29 h 150"/>
                  <a:gd name="T100" fmla="*/ 15 w 102"/>
                  <a:gd name="T101" fmla="*/ 29 h 150"/>
                  <a:gd name="T102" fmla="*/ 14 w 102"/>
                  <a:gd name="T103" fmla="*/ 29 h 150"/>
                  <a:gd name="T104" fmla="*/ 13 w 102"/>
                  <a:gd name="T105" fmla="*/ 28 h 150"/>
                  <a:gd name="T106" fmla="*/ 12 w 102"/>
                  <a:gd name="T107" fmla="*/ 27 h 150"/>
                  <a:gd name="T108" fmla="*/ 11 w 102"/>
                  <a:gd name="T109" fmla="*/ 26 h 150"/>
                  <a:gd name="T110" fmla="*/ 10 w 102"/>
                  <a:gd name="T111" fmla="*/ 25 h 150"/>
                  <a:gd name="T112" fmla="*/ 10 w 102"/>
                  <a:gd name="T113" fmla="*/ 23 h 150"/>
                  <a:gd name="T114" fmla="*/ 9 w 102"/>
                  <a:gd name="T115" fmla="*/ 24 h 150"/>
                  <a:gd name="T116" fmla="*/ 8 w 102"/>
                  <a:gd name="T117" fmla="*/ 25 h 150"/>
                  <a:gd name="T118" fmla="*/ 7 w 102"/>
                  <a:gd name="T119" fmla="*/ 28 h 150"/>
                  <a:gd name="T120" fmla="*/ 7 w 102"/>
                  <a:gd name="T121" fmla="*/ 31 h 150"/>
                  <a:gd name="T122" fmla="*/ 8 w 102"/>
                  <a:gd name="T123" fmla="*/ 36 h 15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2"/>
                  <a:gd name="T187" fmla="*/ 0 h 150"/>
                  <a:gd name="T188" fmla="*/ 102 w 102"/>
                  <a:gd name="T189" fmla="*/ 150 h 15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2" h="150">
                    <a:moveTo>
                      <a:pt x="34" y="148"/>
                    </a:moveTo>
                    <a:lnTo>
                      <a:pt x="32" y="148"/>
                    </a:lnTo>
                    <a:lnTo>
                      <a:pt x="26" y="144"/>
                    </a:lnTo>
                    <a:lnTo>
                      <a:pt x="18" y="138"/>
                    </a:lnTo>
                    <a:lnTo>
                      <a:pt x="10" y="128"/>
                    </a:lnTo>
                    <a:lnTo>
                      <a:pt x="4" y="114"/>
                    </a:lnTo>
                    <a:lnTo>
                      <a:pt x="0" y="92"/>
                    </a:lnTo>
                    <a:lnTo>
                      <a:pt x="2" y="66"/>
                    </a:lnTo>
                    <a:lnTo>
                      <a:pt x="4" y="70"/>
                    </a:lnTo>
                    <a:lnTo>
                      <a:pt x="6" y="74"/>
                    </a:lnTo>
                    <a:lnTo>
                      <a:pt x="10" y="78"/>
                    </a:lnTo>
                    <a:lnTo>
                      <a:pt x="12" y="82"/>
                    </a:lnTo>
                    <a:lnTo>
                      <a:pt x="16" y="84"/>
                    </a:lnTo>
                    <a:lnTo>
                      <a:pt x="18" y="80"/>
                    </a:lnTo>
                    <a:lnTo>
                      <a:pt x="22" y="66"/>
                    </a:lnTo>
                    <a:lnTo>
                      <a:pt x="24" y="46"/>
                    </a:lnTo>
                    <a:lnTo>
                      <a:pt x="24" y="24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34" y="8"/>
                    </a:lnTo>
                    <a:lnTo>
                      <a:pt x="46" y="20"/>
                    </a:lnTo>
                    <a:lnTo>
                      <a:pt x="60" y="36"/>
                    </a:lnTo>
                    <a:lnTo>
                      <a:pt x="70" y="56"/>
                    </a:lnTo>
                    <a:lnTo>
                      <a:pt x="72" y="56"/>
                    </a:lnTo>
                    <a:lnTo>
                      <a:pt x="72" y="52"/>
                    </a:lnTo>
                    <a:lnTo>
                      <a:pt x="74" y="48"/>
                    </a:lnTo>
                    <a:lnTo>
                      <a:pt x="76" y="42"/>
                    </a:lnTo>
                    <a:lnTo>
                      <a:pt x="78" y="36"/>
                    </a:lnTo>
                    <a:lnTo>
                      <a:pt x="78" y="30"/>
                    </a:lnTo>
                    <a:lnTo>
                      <a:pt x="80" y="32"/>
                    </a:lnTo>
                    <a:lnTo>
                      <a:pt x="86" y="40"/>
                    </a:lnTo>
                    <a:lnTo>
                      <a:pt x="92" y="52"/>
                    </a:lnTo>
                    <a:lnTo>
                      <a:pt x="96" y="68"/>
                    </a:lnTo>
                    <a:lnTo>
                      <a:pt x="100" y="84"/>
                    </a:lnTo>
                    <a:lnTo>
                      <a:pt x="102" y="102"/>
                    </a:lnTo>
                    <a:lnTo>
                      <a:pt x="96" y="120"/>
                    </a:lnTo>
                    <a:lnTo>
                      <a:pt x="86" y="136"/>
                    </a:lnTo>
                    <a:lnTo>
                      <a:pt x="66" y="150"/>
                    </a:lnTo>
                    <a:lnTo>
                      <a:pt x="68" y="146"/>
                    </a:lnTo>
                    <a:lnTo>
                      <a:pt x="74" y="136"/>
                    </a:lnTo>
                    <a:lnTo>
                      <a:pt x="78" y="120"/>
                    </a:lnTo>
                    <a:lnTo>
                      <a:pt x="76" y="102"/>
                    </a:lnTo>
                    <a:lnTo>
                      <a:pt x="76" y="104"/>
                    </a:lnTo>
                    <a:lnTo>
                      <a:pt x="76" y="106"/>
                    </a:lnTo>
                    <a:lnTo>
                      <a:pt x="74" y="110"/>
                    </a:lnTo>
                    <a:lnTo>
                      <a:pt x="70" y="112"/>
                    </a:lnTo>
                    <a:lnTo>
                      <a:pt x="68" y="116"/>
                    </a:lnTo>
                    <a:lnTo>
                      <a:pt x="66" y="120"/>
                    </a:lnTo>
                    <a:lnTo>
                      <a:pt x="64" y="120"/>
                    </a:lnTo>
                    <a:lnTo>
                      <a:pt x="62" y="120"/>
                    </a:lnTo>
                    <a:lnTo>
                      <a:pt x="60" y="118"/>
                    </a:lnTo>
                    <a:lnTo>
                      <a:pt x="56" y="116"/>
                    </a:lnTo>
                    <a:lnTo>
                      <a:pt x="52" y="112"/>
                    </a:lnTo>
                    <a:lnTo>
                      <a:pt x="48" y="108"/>
                    </a:lnTo>
                    <a:lnTo>
                      <a:pt x="46" y="102"/>
                    </a:lnTo>
                    <a:lnTo>
                      <a:pt x="42" y="96"/>
                    </a:lnTo>
                    <a:lnTo>
                      <a:pt x="40" y="98"/>
                    </a:lnTo>
                    <a:lnTo>
                      <a:pt x="36" y="106"/>
                    </a:lnTo>
                    <a:lnTo>
                      <a:pt x="32" y="116"/>
                    </a:lnTo>
                    <a:lnTo>
                      <a:pt x="30" y="132"/>
                    </a:lnTo>
                    <a:lnTo>
                      <a:pt x="34" y="148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/>
              </a:p>
            </p:txBody>
          </p:sp>
        </p:grpSp>
      </p:grpSp>
      <p:grpSp>
        <p:nvGrpSpPr>
          <p:cNvPr id="234" name="Group 1370">
            <a:extLst>
              <a:ext uri="{FF2B5EF4-FFF2-40B4-BE49-F238E27FC236}">
                <a16:creationId xmlns:a16="http://schemas.microsoft.com/office/drawing/2014/main" id="{8277703E-73C5-47F0-98B0-46DD3F6DEB63}"/>
              </a:ext>
            </a:extLst>
          </p:cNvPr>
          <p:cNvGrpSpPr>
            <a:grpSpLocks/>
          </p:cNvGrpSpPr>
          <p:nvPr/>
        </p:nvGrpSpPr>
        <p:grpSpPr bwMode="auto">
          <a:xfrm>
            <a:off x="4365116" y="1602855"/>
            <a:ext cx="1406843" cy="883444"/>
            <a:chOff x="2313" y="559"/>
            <a:chExt cx="1266" cy="795"/>
          </a:xfrm>
          <a:solidFill>
            <a:schemeClr val="bg1">
              <a:lumMod val="75000"/>
            </a:schemeClr>
          </a:solidFill>
        </p:grpSpPr>
        <p:grpSp>
          <p:nvGrpSpPr>
            <p:cNvPr id="235" name="Group 1365">
              <a:extLst>
                <a:ext uri="{FF2B5EF4-FFF2-40B4-BE49-F238E27FC236}">
                  <a16:creationId xmlns:a16="http://schemas.microsoft.com/office/drawing/2014/main" id="{43E72D6E-69AD-4512-A8F9-00EFC2BE8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7" y="559"/>
              <a:ext cx="635" cy="184"/>
              <a:chOff x="2627" y="559"/>
              <a:chExt cx="635" cy="184"/>
            </a:xfrm>
            <a:grpFill/>
          </p:grpSpPr>
          <p:grpSp>
            <p:nvGrpSpPr>
              <p:cNvPr id="270" name="Group 348">
                <a:extLst>
                  <a:ext uri="{FF2B5EF4-FFF2-40B4-BE49-F238E27FC236}">
                    <a16:creationId xmlns:a16="http://schemas.microsoft.com/office/drawing/2014/main" id="{539E043D-798C-4FD3-A532-10D89B9919B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7" y="559"/>
                <a:ext cx="317" cy="184"/>
                <a:chOff x="4009" y="436"/>
                <a:chExt cx="453" cy="263"/>
              </a:xfrm>
              <a:grpFill/>
            </p:grpSpPr>
            <p:sp>
              <p:nvSpPr>
                <p:cNvPr id="275" name="Rectangle 349">
                  <a:extLst>
                    <a:ext uri="{FF2B5EF4-FFF2-40B4-BE49-F238E27FC236}">
                      <a16:creationId xmlns:a16="http://schemas.microsoft.com/office/drawing/2014/main" id="{35AD0843-A928-407C-8FC3-64AC2B1CACF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76" name="Rectangle 350">
                  <a:extLst>
                    <a:ext uri="{FF2B5EF4-FFF2-40B4-BE49-F238E27FC236}">
                      <a16:creationId xmlns:a16="http://schemas.microsoft.com/office/drawing/2014/main" id="{9F2A9A53-4B0D-499A-981B-ACFBE57CEFE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77" name="Rectangle 351">
                  <a:extLst>
                    <a:ext uri="{FF2B5EF4-FFF2-40B4-BE49-F238E27FC236}">
                      <a16:creationId xmlns:a16="http://schemas.microsoft.com/office/drawing/2014/main" id="{2D3AE652-82D9-41A7-910B-323F70ABA03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71" name="Group 352">
                <a:extLst>
                  <a:ext uri="{FF2B5EF4-FFF2-40B4-BE49-F238E27FC236}">
                    <a16:creationId xmlns:a16="http://schemas.microsoft.com/office/drawing/2014/main" id="{65198CD0-36D2-450F-8BA9-4547F51E48F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45" y="559"/>
                <a:ext cx="317" cy="184"/>
                <a:chOff x="4009" y="436"/>
                <a:chExt cx="453" cy="263"/>
              </a:xfrm>
              <a:grpFill/>
            </p:grpSpPr>
            <p:sp>
              <p:nvSpPr>
                <p:cNvPr id="272" name="Rectangle 353">
                  <a:extLst>
                    <a:ext uri="{FF2B5EF4-FFF2-40B4-BE49-F238E27FC236}">
                      <a16:creationId xmlns:a16="http://schemas.microsoft.com/office/drawing/2014/main" id="{2515515F-CB34-4455-80D1-00C89828F560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73" name="Rectangle 354">
                  <a:extLst>
                    <a:ext uri="{FF2B5EF4-FFF2-40B4-BE49-F238E27FC236}">
                      <a16:creationId xmlns:a16="http://schemas.microsoft.com/office/drawing/2014/main" id="{2219F693-B193-43F7-AA01-0EE5CEFE336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74" name="Rectangle 355">
                  <a:extLst>
                    <a:ext uri="{FF2B5EF4-FFF2-40B4-BE49-F238E27FC236}">
                      <a16:creationId xmlns:a16="http://schemas.microsoft.com/office/drawing/2014/main" id="{291CAC4E-78F5-454A-9D31-5F26A563710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36" name="Group 1367">
              <a:extLst>
                <a:ext uri="{FF2B5EF4-FFF2-40B4-BE49-F238E27FC236}">
                  <a16:creationId xmlns:a16="http://schemas.microsoft.com/office/drawing/2014/main" id="{94CC902C-76C3-40AE-89AE-E1EC065FA3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3" y="866"/>
              <a:ext cx="1266" cy="184"/>
              <a:chOff x="2313" y="866"/>
              <a:chExt cx="1266" cy="184"/>
            </a:xfrm>
            <a:grpFill/>
          </p:grpSpPr>
          <p:grpSp>
            <p:nvGrpSpPr>
              <p:cNvPr id="254" name="Group 358">
                <a:extLst>
                  <a:ext uri="{FF2B5EF4-FFF2-40B4-BE49-F238E27FC236}">
                    <a16:creationId xmlns:a16="http://schemas.microsoft.com/office/drawing/2014/main" id="{338CDB27-CCA8-412B-9462-011A5F55D71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313" y="866"/>
                <a:ext cx="317" cy="184"/>
                <a:chOff x="4009" y="436"/>
                <a:chExt cx="453" cy="263"/>
              </a:xfrm>
              <a:grpFill/>
            </p:grpSpPr>
            <p:sp>
              <p:nvSpPr>
                <p:cNvPr id="267" name="Rectangle 359">
                  <a:extLst>
                    <a:ext uri="{FF2B5EF4-FFF2-40B4-BE49-F238E27FC236}">
                      <a16:creationId xmlns:a16="http://schemas.microsoft.com/office/drawing/2014/main" id="{BA044AD5-BB0E-41C7-886E-392E25C7D4B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8" name="Rectangle 360">
                  <a:extLst>
                    <a:ext uri="{FF2B5EF4-FFF2-40B4-BE49-F238E27FC236}">
                      <a16:creationId xmlns:a16="http://schemas.microsoft.com/office/drawing/2014/main" id="{AB9485AF-B1BD-44A0-AF23-88D8C971CEE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9" name="Rectangle 361">
                  <a:extLst>
                    <a:ext uri="{FF2B5EF4-FFF2-40B4-BE49-F238E27FC236}">
                      <a16:creationId xmlns:a16="http://schemas.microsoft.com/office/drawing/2014/main" id="{48F39D8A-35C7-433D-8310-5BC5754F26B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55" name="Group 362">
                <a:extLst>
                  <a:ext uri="{FF2B5EF4-FFF2-40B4-BE49-F238E27FC236}">
                    <a16:creationId xmlns:a16="http://schemas.microsoft.com/office/drawing/2014/main" id="{0BAB811C-9FDD-4FCB-9E9B-683A818F315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9" y="866"/>
                <a:ext cx="317" cy="184"/>
                <a:chOff x="4009" y="436"/>
                <a:chExt cx="453" cy="263"/>
              </a:xfrm>
              <a:grpFill/>
            </p:grpSpPr>
            <p:sp>
              <p:nvSpPr>
                <p:cNvPr id="264" name="Rectangle 363">
                  <a:extLst>
                    <a:ext uri="{FF2B5EF4-FFF2-40B4-BE49-F238E27FC236}">
                      <a16:creationId xmlns:a16="http://schemas.microsoft.com/office/drawing/2014/main" id="{3F1E20D3-4033-4D60-AB15-097484A261D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5" name="Rectangle 364">
                  <a:extLst>
                    <a:ext uri="{FF2B5EF4-FFF2-40B4-BE49-F238E27FC236}">
                      <a16:creationId xmlns:a16="http://schemas.microsoft.com/office/drawing/2014/main" id="{C905D848-4AD1-4747-8E78-E3DB7517A6A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6" name="Rectangle 365">
                  <a:extLst>
                    <a:ext uri="{FF2B5EF4-FFF2-40B4-BE49-F238E27FC236}">
                      <a16:creationId xmlns:a16="http://schemas.microsoft.com/office/drawing/2014/main" id="{76A096FD-99E8-41B0-B7F3-41CF2EAAF40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56" name="Group 367">
                <a:extLst>
                  <a:ext uri="{FF2B5EF4-FFF2-40B4-BE49-F238E27FC236}">
                    <a16:creationId xmlns:a16="http://schemas.microsoft.com/office/drawing/2014/main" id="{87DFD572-F4CB-458B-BC0E-0048881B7B0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46" y="866"/>
                <a:ext cx="317" cy="184"/>
                <a:chOff x="4009" y="436"/>
                <a:chExt cx="453" cy="263"/>
              </a:xfrm>
              <a:grpFill/>
            </p:grpSpPr>
            <p:sp>
              <p:nvSpPr>
                <p:cNvPr id="261" name="Rectangle 368">
                  <a:extLst>
                    <a:ext uri="{FF2B5EF4-FFF2-40B4-BE49-F238E27FC236}">
                      <a16:creationId xmlns:a16="http://schemas.microsoft.com/office/drawing/2014/main" id="{3C168E35-7C4C-4245-8BAC-36C6EA2C05C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2" name="Rectangle 369">
                  <a:extLst>
                    <a:ext uri="{FF2B5EF4-FFF2-40B4-BE49-F238E27FC236}">
                      <a16:creationId xmlns:a16="http://schemas.microsoft.com/office/drawing/2014/main" id="{85D24BC9-C87E-4BD1-9571-A9043EBE016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3" name="Rectangle 370">
                  <a:extLst>
                    <a:ext uri="{FF2B5EF4-FFF2-40B4-BE49-F238E27FC236}">
                      <a16:creationId xmlns:a16="http://schemas.microsoft.com/office/drawing/2014/main" id="{6532FC8B-F1E6-4EA6-8357-080C4FB2D82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57" name="Group 371">
                <a:extLst>
                  <a:ext uri="{FF2B5EF4-FFF2-40B4-BE49-F238E27FC236}">
                    <a16:creationId xmlns:a16="http://schemas.microsoft.com/office/drawing/2014/main" id="{629A48F8-C195-4B54-9528-C28E8AE3E41B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262" y="866"/>
                <a:ext cx="317" cy="184"/>
                <a:chOff x="4009" y="436"/>
                <a:chExt cx="453" cy="263"/>
              </a:xfrm>
              <a:grpFill/>
            </p:grpSpPr>
            <p:sp>
              <p:nvSpPr>
                <p:cNvPr id="258" name="Rectangle 372">
                  <a:extLst>
                    <a:ext uri="{FF2B5EF4-FFF2-40B4-BE49-F238E27FC236}">
                      <a16:creationId xmlns:a16="http://schemas.microsoft.com/office/drawing/2014/main" id="{98751AD9-5331-4ABF-A803-4166042C3D0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9" name="Rectangle 373">
                  <a:extLst>
                    <a:ext uri="{FF2B5EF4-FFF2-40B4-BE49-F238E27FC236}">
                      <a16:creationId xmlns:a16="http://schemas.microsoft.com/office/drawing/2014/main" id="{3802CE88-06D0-4BD1-8F8B-4DE63D4F293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60" name="Rectangle 374">
                  <a:extLst>
                    <a:ext uri="{FF2B5EF4-FFF2-40B4-BE49-F238E27FC236}">
                      <a16:creationId xmlns:a16="http://schemas.microsoft.com/office/drawing/2014/main" id="{C86CB405-284B-4F0E-BF19-FC3E73F3D40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237" name="Group 1368">
              <a:extLst>
                <a:ext uri="{FF2B5EF4-FFF2-40B4-BE49-F238E27FC236}">
                  <a16:creationId xmlns:a16="http://schemas.microsoft.com/office/drawing/2014/main" id="{EB1E2547-3050-4BA1-AD6C-FBEE60830F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13" y="1169"/>
              <a:ext cx="1266" cy="185"/>
              <a:chOff x="2313" y="1169"/>
              <a:chExt cx="1266" cy="185"/>
            </a:xfrm>
            <a:grpFill/>
          </p:grpSpPr>
          <p:grpSp>
            <p:nvGrpSpPr>
              <p:cNvPr id="238" name="Group 377">
                <a:extLst>
                  <a:ext uri="{FF2B5EF4-FFF2-40B4-BE49-F238E27FC236}">
                    <a16:creationId xmlns:a16="http://schemas.microsoft.com/office/drawing/2014/main" id="{E6BCA48E-894D-4356-891F-DE1F0EC76A2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313" y="1169"/>
                <a:ext cx="317" cy="185"/>
                <a:chOff x="4009" y="436"/>
                <a:chExt cx="453" cy="263"/>
              </a:xfrm>
              <a:grpFill/>
            </p:grpSpPr>
            <p:sp>
              <p:nvSpPr>
                <p:cNvPr id="251" name="Rectangle 378">
                  <a:extLst>
                    <a:ext uri="{FF2B5EF4-FFF2-40B4-BE49-F238E27FC236}">
                      <a16:creationId xmlns:a16="http://schemas.microsoft.com/office/drawing/2014/main" id="{33FCF62A-4CAD-4164-A7D9-F680004639D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2" name="Rectangle 379">
                  <a:extLst>
                    <a:ext uri="{FF2B5EF4-FFF2-40B4-BE49-F238E27FC236}">
                      <a16:creationId xmlns:a16="http://schemas.microsoft.com/office/drawing/2014/main" id="{A8C5E777-3851-4E42-9735-E7AEC5936F9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3" name="Rectangle 380">
                  <a:extLst>
                    <a:ext uri="{FF2B5EF4-FFF2-40B4-BE49-F238E27FC236}">
                      <a16:creationId xmlns:a16="http://schemas.microsoft.com/office/drawing/2014/main" id="{669B4C9E-42CB-4739-9788-1466EF0C1DD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39" name="Group 381">
                <a:extLst>
                  <a:ext uri="{FF2B5EF4-FFF2-40B4-BE49-F238E27FC236}">
                    <a16:creationId xmlns:a16="http://schemas.microsoft.com/office/drawing/2014/main" id="{CB7F553A-5AB4-4CFD-8948-AB2DCBAF39E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629" y="1169"/>
                <a:ext cx="317" cy="185"/>
                <a:chOff x="4009" y="436"/>
                <a:chExt cx="453" cy="263"/>
              </a:xfrm>
              <a:grpFill/>
            </p:grpSpPr>
            <p:sp>
              <p:nvSpPr>
                <p:cNvPr id="248" name="Rectangle 382">
                  <a:extLst>
                    <a:ext uri="{FF2B5EF4-FFF2-40B4-BE49-F238E27FC236}">
                      <a16:creationId xmlns:a16="http://schemas.microsoft.com/office/drawing/2014/main" id="{364E81D0-E8BB-4DC4-BD2B-AEEE395668A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9" name="Rectangle 383">
                  <a:extLst>
                    <a:ext uri="{FF2B5EF4-FFF2-40B4-BE49-F238E27FC236}">
                      <a16:creationId xmlns:a16="http://schemas.microsoft.com/office/drawing/2014/main" id="{85CF8025-985F-4BC2-A6CA-4D17676A36F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0" name="Rectangle 384">
                  <a:extLst>
                    <a:ext uri="{FF2B5EF4-FFF2-40B4-BE49-F238E27FC236}">
                      <a16:creationId xmlns:a16="http://schemas.microsoft.com/office/drawing/2014/main" id="{068A5388-38E2-4BCE-B8B0-98CBAA08F1B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0" name="Group 386">
                <a:extLst>
                  <a:ext uri="{FF2B5EF4-FFF2-40B4-BE49-F238E27FC236}">
                    <a16:creationId xmlns:a16="http://schemas.microsoft.com/office/drawing/2014/main" id="{96FD2A2A-0791-4594-9A0F-276230DEE9AF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46" y="1169"/>
                <a:ext cx="317" cy="185"/>
                <a:chOff x="4009" y="436"/>
                <a:chExt cx="453" cy="263"/>
              </a:xfrm>
              <a:grpFill/>
            </p:grpSpPr>
            <p:sp>
              <p:nvSpPr>
                <p:cNvPr id="245" name="Rectangle 387">
                  <a:extLst>
                    <a:ext uri="{FF2B5EF4-FFF2-40B4-BE49-F238E27FC236}">
                      <a16:creationId xmlns:a16="http://schemas.microsoft.com/office/drawing/2014/main" id="{9FF69F27-C3A1-4154-892C-0A61B71EB40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6" name="Rectangle 388">
                  <a:extLst>
                    <a:ext uri="{FF2B5EF4-FFF2-40B4-BE49-F238E27FC236}">
                      <a16:creationId xmlns:a16="http://schemas.microsoft.com/office/drawing/2014/main" id="{02E5968E-CD91-480F-8CCD-C6A59EB9BB9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7" name="Rectangle 389">
                  <a:extLst>
                    <a:ext uri="{FF2B5EF4-FFF2-40B4-BE49-F238E27FC236}">
                      <a16:creationId xmlns:a16="http://schemas.microsoft.com/office/drawing/2014/main" id="{9A7245DA-97E5-4615-8981-7D0D0B172AE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41" name="Group 390">
                <a:extLst>
                  <a:ext uri="{FF2B5EF4-FFF2-40B4-BE49-F238E27FC236}">
                    <a16:creationId xmlns:a16="http://schemas.microsoft.com/office/drawing/2014/main" id="{41CA619E-CF66-4A5C-BEAB-7B5013CC445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262" y="1169"/>
                <a:ext cx="317" cy="185"/>
                <a:chOff x="4009" y="436"/>
                <a:chExt cx="453" cy="263"/>
              </a:xfrm>
              <a:grpFill/>
            </p:grpSpPr>
            <p:sp>
              <p:nvSpPr>
                <p:cNvPr id="242" name="Rectangle 391">
                  <a:extLst>
                    <a:ext uri="{FF2B5EF4-FFF2-40B4-BE49-F238E27FC236}">
                      <a16:creationId xmlns:a16="http://schemas.microsoft.com/office/drawing/2014/main" id="{00D87826-1990-4D1B-8892-D8F1C67A3B22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87"/>
                  <a:ext cx="453" cy="160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3" name="Rectangle 392">
                  <a:extLst>
                    <a:ext uri="{FF2B5EF4-FFF2-40B4-BE49-F238E27FC236}">
                      <a16:creationId xmlns:a16="http://schemas.microsoft.com/office/drawing/2014/main" id="{BD4F1A62-131D-4235-9AD1-A0530562E37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647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44" name="Rectangle 393">
                  <a:extLst>
                    <a:ext uri="{FF2B5EF4-FFF2-40B4-BE49-F238E27FC236}">
                      <a16:creationId xmlns:a16="http://schemas.microsoft.com/office/drawing/2014/main" id="{D9829C0A-359A-408C-8FB8-6776C01CB23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009" y="436"/>
                  <a:ext cx="453" cy="52"/>
                </a:xfrm>
                <a:prstGeom prst="rect">
                  <a:avLst/>
                </a:prstGeom>
                <a:grpFill/>
                <a:ln w="12700">
                  <a:solidFill>
                    <a:srgbClr val="4D4D4D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1pPr>
                  <a:lvl2pPr marL="742950" indent="-28575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2pPr>
                  <a:lvl3pPr marL="11430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3pPr>
                  <a:lvl4pPr marL="16002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4pPr>
                  <a:lvl5pPr marL="2057400" indent="-228600" eaLnBrk="0" hangingPunct="0"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000">
                      <a:solidFill>
                        <a:schemeClr val="tx1"/>
                      </a:solidFill>
                      <a:latin typeface="Franklin Gothic Book" panose="020B05030201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79" name="Rectangle 349">
            <a:extLst>
              <a:ext uri="{FF2B5EF4-FFF2-40B4-BE49-F238E27FC236}">
                <a16:creationId xmlns:a16="http://schemas.microsoft.com/office/drawing/2014/main" id="{8824011F-1BF9-4D14-9E37-A5A1A1C83D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44950" y="1677988"/>
            <a:ext cx="352425" cy="1238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80" name="Rectangle 349">
            <a:extLst>
              <a:ext uri="{FF2B5EF4-FFF2-40B4-BE49-F238E27FC236}">
                <a16:creationId xmlns:a16="http://schemas.microsoft.com/office/drawing/2014/main" id="{0CE5247B-4730-42DE-B727-0F036C7919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21338" y="1647825"/>
            <a:ext cx="352425" cy="12541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82" name="Rectangle 349">
            <a:extLst>
              <a:ext uri="{FF2B5EF4-FFF2-40B4-BE49-F238E27FC236}">
                <a16:creationId xmlns:a16="http://schemas.microsoft.com/office/drawing/2014/main" id="{AF1F4C7E-6955-4A79-BF0C-FB4041D184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7388" y="2678113"/>
            <a:ext cx="352425" cy="1238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83" name="Rectangle 349">
            <a:extLst>
              <a:ext uri="{FF2B5EF4-FFF2-40B4-BE49-F238E27FC236}">
                <a16:creationId xmlns:a16="http://schemas.microsoft.com/office/drawing/2014/main" id="{D7F3DFA8-7610-4FC8-82FC-EEAC9858BD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1925" y="2681288"/>
            <a:ext cx="352425" cy="1238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84" name="Rectangle 350">
            <a:extLst>
              <a:ext uri="{FF2B5EF4-FFF2-40B4-BE49-F238E27FC236}">
                <a16:creationId xmlns:a16="http://schemas.microsoft.com/office/drawing/2014/main" id="{F0548BEE-566B-4AAB-89C2-31F5E41A2E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41775" y="1795463"/>
            <a:ext cx="352425" cy="3968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85" name="Rectangle 350">
            <a:extLst>
              <a:ext uri="{FF2B5EF4-FFF2-40B4-BE49-F238E27FC236}">
                <a16:creationId xmlns:a16="http://schemas.microsoft.com/office/drawing/2014/main" id="{E3938489-9047-4324-A7E8-FDF2AED3C3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44950" y="1628775"/>
            <a:ext cx="350838" cy="4127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89" name="Rectangle 350">
            <a:extLst>
              <a:ext uri="{FF2B5EF4-FFF2-40B4-BE49-F238E27FC236}">
                <a16:creationId xmlns:a16="http://schemas.microsoft.com/office/drawing/2014/main" id="{0949A5E6-DCA5-4D7F-8205-15663399EC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22925" y="1766888"/>
            <a:ext cx="352425" cy="4127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90" name="Rectangle 350">
            <a:extLst>
              <a:ext uri="{FF2B5EF4-FFF2-40B4-BE49-F238E27FC236}">
                <a16:creationId xmlns:a16="http://schemas.microsoft.com/office/drawing/2014/main" id="{302A83C1-BECE-4CA2-B036-E660D1FA07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21338" y="1617663"/>
            <a:ext cx="352425" cy="4127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91" name="Rectangle 350">
            <a:extLst>
              <a:ext uri="{FF2B5EF4-FFF2-40B4-BE49-F238E27FC236}">
                <a16:creationId xmlns:a16="http://schemas.microsoft.com/office/drawing/2014/main" id="{685E4118-030E-4A7B-9512-4B9CF73F1B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5800" y="2635250"/>
            <a:ext cx="352425" cy="3968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92" name="Rectangle 350">
            <a:extLst>
              <a:ext uri="{FF2B5EF4-FFF2-40B4-BE49-F238E27FC236}">
                <a16:creationId xmlns:a16="http://schemas.microsoft.com/office/drawing/2014/main" id="{BA8CF3A2-644B-46D1-BE0C-D46FC13E00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0338" y="2649538"/>
            <a:ext cx="352425" cy="3968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93" name="Rectangle 350">
            <a:extLst>
              <a:ext uri="{FF2B5EF4-FFF2-40B4-BE49-F238E27FC236}">
                <a16:creationId xmlns:a16="http://schemas.microsoft.com/office/drawing/2014/main" id="{8001ABE0-49A9-48C5-8E90-7F18B16A95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95800" y="2813050"/>
            <a:ext cx="352425" cy="3968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94" name="Rectangle 350">
            <a:extLst>
              <a:ext uri="{FF2B5EF4-FFF2-40B4-BE49-F238E27FC236}">
                <a16:creationId xmlns:a16="http://schemas.microsoft.com/office/drawing/2014/main" id="{C604F93E-6550-46D6-AF39-2DDE3D41BF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40338" y="2801938"/>
            <a:ext cx="352425" cy="3968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rgbClr val="4D4D4D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80" name="TextBox 31810">
            <a:extLst>
              <a:ext uri="{FF2B5EF4-FFF2-40B4-BE49-F238E27FC236}">
                <a16:creationId xmlns:a16="http://schemas.microsoft.com/office/drawing/2014/main" id="{B6BDC552-9683-4AC6-8C5E-0FD5BCFA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819" y="2380981"/>
            <a:ext cx="587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 dirty="0"/>
              <a:t>DANCE</a:t>
            </a:r>
          </a:p>
          <a:p>
            <a:pPr algn="ctr"/>
            <a:r>
              <a:rPr lang="en-GB" altLang="en-US" sz="900" dirty="0"/>
              <a:t>FLOOR</a:t>
            </a:r>
          </a:p>
        </p:txBody>
      </p:sp>
      <p:sp>
        <p:nvSpPr>
          <p:cNvPr id="176" name="TextBox 186">
            <a:extLst>
              <a:ext uri="{FF2B5EF4-FFF2-40B4-BE49-F238E27FC236}">
                <a16:creationId xmlns:a16="http://schemas.microsoft.com/office/drawing/2014/main" id="{045C7D23-151C-4431-8B2F-E1F912082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853" y="4129808"/>
            <a:ext cx="41021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dirty="0"/>
              <a:t>126 in 2 x Tipis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>
            <a:extLst>
              <a:ext uri="{FF2B5EF4-FFF2-40B4-BE49-F238E27FC236}">
                <a16:creationId xmlns:a16="http://schemas.microsoft.com/office/drawing/2014/main" id="{068C1827-86D7-4972-BE31-7229602CBCAC}"/>
              </a:ext>
            </a:extLst>
          </p:cNvPr>
          <p:cNvSpPr/>
          <p:nvPr/>
        </p:nvSpPr>
        <p:spPr>
          <a:xfrm>
            <a:off x="1122363" y="1165225"/>
            <a:ext cx="8083550" cy="32845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1" name="Freeform 100">
            <a:extLst>
              <a:ext uri="{FF2B5EF4-FFF2-40B4-BE49-F238E27FC236}">
                <a16:creationId xmlns:a16="http://schemas.microsoft.com/office/drawing/2014/main" id="{24FE102C-197C-4910-A30B-CCFCEABCB29F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2381250" y="1531938"/>
            <a:ext cx="1757363" cy="1784350"/>
          </a:xfrm>
          <a:custGeom>
            <a:avLst/>
            <a:gdLst>
              <a:gd name="T0" fmla="*/ 2147483646 w 2260"/>
              <a:gd name="T1" fmla="*/ 2147483646 h 2294"/>
              <a:gd name="T2" fmla="*/ 2147483646 w 2260"/>
              <a:gd name="T3" fmla="*/ 2147483646 h 2294"/>
              <a:gd name="T4" fmla="*/ 2147483646 w 2260"/>
              <a:gd name="T5" fmla="*/ 2147483646 h 2294"/>
              <a:gd name="T6" fmla="*/ 2147483646 w 2260"/>
              <a:gd name="T7" fmla="*/ 2147483646 h 2294"/>
              <a:gd name="T8" fmla="*/ 0 w 2260"/>
              <a:gd name="T9" fmla="*/ 2147483646 h 2294"/>
              <a:gd name="T10" fmla="*/ 2147483646 w 2260"/>
              <a:gd name="T11" fmla="*/ 2147483646 h 2294"/>
              <a:gd name="T12" fmla="*/ 2147483646 w 2260"/>
              <a:gd name="T13" fmla="*/ 0 h 2294"/>
              <a:gd name="T14" fmla="*/ 2147483646 w 2260"/>
              <a:gd name="T15" fmla="*/ 2147483646 h 2294"/>
              <a:gd name="T16" fmla="*/ 2147483646 w 2260"/>
              <a:gd name="T17" fmla="*/ 2147483646 h 2294"/>
              <a:gd name="T18" fmla="*/ 2147483646 w 2260"/>
              <a:gd name="T19" fmla="*/ 2147483646 h 2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0"/>
              <a:gd name="T31" fmla="*/ 0 h 2294"/>
              <a:gd name="T32" fmla="*/ 2260 w 2260"/>
              <a:gd name="T33" fmla="*/ 2294 h 2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0" h="2294">
                <a:moveTo>
                  <a:pt x="2260" y="1546"/>
                </a:moveTo>
                <a:lnTo>
                  <a:pt x="1748" y="2157"/>
                </a:lnTo>
                <a:lnTo>
                  <a:pt x="964" y="2294"/>
                </a:lnTo>
                <a:lnTo>
                  <a:pt x="274" y="1897"/>
                </a:lnTo>
                <a:lnTo>
                  <a:pt x="0" y="1147"/>
                </a:lnTo>
                <a:lnTo>
                  <a:pt x="274" y="399"/>
                </a:lnTo>
                <a:lnTo>
                  <a:pt x="964" y="0"/>
                </a:lnTo>
                <a:lnTo>
                  <a:pt x="1748" y="140"/>
                </a:lnTo>
                <a:lnTo>
                  <a:pt x="2260" y="750"/>
                </a:lnTo>
                <a:lnTo>
                  <a:pt x="2260" y="1546"/>
                </a:lnTo>
                <a:close/>
              </a:path>
            </a:pathLst>
          </a:custGeom>
          <a:solidFill>
            <a:srgbClr val="FFE38B"/>
          </a:solidFill>
          <a:ln w="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2" name="Rectangle 959">
            <a:extLst>
              <a:ext uri="{FF2B5EF4-FFF2-40B4-BE49-F238E27FC236}">
                <a16:creationId xmlns:a16="http://schemas.microsoft.com/office/drawing/2014/main" id="{A3ABCC9C-A5F4-41C6-8930-81DDDDB77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43600"/>
            <a:ext cx="9906000" cy="91440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" name="Group 1110">
            <a:extLst>
              <a:ext uri="{FF2B5EF4-FFF2-40B4-BE49-F238E27FC236}">
                <a16:creationId xmlns:a16="http://schemas.microsoft.com/office/drawing/2014/main" id="{70A53A18-8255-460F-B364-13CEBD7AE555}"/>
              </a:ext>
            </a:extLst>
          </p:cNvPr>
          <p:cNvGraphicFramePr>
            <a:graphicFrameLocks noGrp="1"/>
          </p:cNvGraphicFramePr>
          <p:nvPr/>
        </p:nvGraphicFramePr>
        <p:xfrm>
          <a:off x="850900" y="6053138"/>
          <a:ext cx="6388100" cy="452437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70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FLOOR PLAN OPTION: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1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CLIENT: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NO. OF GUESTS: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EVENT: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REF. NO: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4" name="Rectangle 982">
            <a:extLst>
              <a:ext uri="{FF2B5EF4-FFF2-40B4-BE49-F238E27FC236}">
                <a16:creationId xmlns:a16="http://schemas.microsoft.com/office/drawing/2014/main" id="{D14D9AD1-C259-4291-83A5-340ACE09A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6583363"/>
            <a:ext cx="23526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700">
                <a:latin typeface="Century Gothic" panose="020B0502020202020204" pitchFamily="34" charset="0"/>
              </a:rPr>
              <a:t>Rental company name, address &amp; contact details</a:t>
            </a:r>
            <a:endParaRPr lang="en-GB" altLang="en-US" sz="700">
              <a:latin typeface="Century Gothic" panose="020B0502020202020204" pitchFamily="34" charset="0"/>
            </a:endParaRPr>
          </a:p>
        </p:txBody>
      </p:sp>
      <p:sp>
        <p:nvSpPr>
          <p:cNvPr id="5145" name="Line 983">
            <a:extLst>
              <a:ext uri="{FF2B5EF4-FFF2-40B4-BE49-F238E27FC236}">
                <a16:creationId xmlns:a16="http://schemas.microsoft.com/office/drawing/2014/main" id="{B2FD2901-F6B9-4813-91DB-B79C2DC16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943600"/>
            <a:ext cx="9906000" cy="0"/>
          </a:xfrm>
          <a:prstGeom prst="line">
            <a:avLst/>
          </a:prstGeom>
          <a:noFill/>
          <a:ln w="38100">
            <a:solidFill>
              <a:srgbClr val="FFE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Text Box 1101">
            <a:extLst>
              <a:ext uri="{FF2B5EF4-FFF2-40B4-BE49-F238E27FC236}">
                <a16:creationId xmlns:a16="http://schemas.microsoft.com/office/drawing/2014/main" id="{2FE4F16A-8EC4-43BD-8AE9-3FD8D2DB1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38" y="2727325"/>
            <a:ext cx="300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B2B2B2"/>
                </a:solidFill>
                <a:latin typeface="Century Gothic" panose="020B0502020202020204" pitchFamily="34" charset="0"/>
              </a:rPr>
              <a:t>ASSEMBLE FLOOR P</a:t>
            </a:r>
            <a:endParaRPr lang="en-GB" altLang="en-US" sz="2000">
              <a:solidFill>
                <a:srgbClr val="B2B2B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8537C88-4C06-4EEC-BC29-4BF1ECF4FD29}"/>
              </a:ext>
            </a:extLst>
          </p:cNvPr>
          <p:cNvSpPr/>
          <p:nvPr/>
        </p:nvSpPr>
        <p:spPr>
          <a:xfrm>
            <a:off x="2700338" y="2422525"/>
            <a:ext cx="4117975" cy="1154113"/>
          </a:xfrm>
          <a:custGeom>
            <a:avLst/>
            <a:gdLst>
              <a:gd name="connsiteX0" fmla="*/ 0 w 4117868"/>
              <a:gd name="connsiteY0" fmla="*/ 718018 h 1153739"/>
              <a:gd name="connsiteX1" fmla="*/ 601417 w 4117868"/>
              <a:gd name="connsiteY1" fmla="*/ 1153739 h 1153739"/>
              <a:gd name="connsiteX2" fmla="*/ 1343984 w 4117868"/>
              <a:gd name="connsiteY2" fmla="*/ 889852 h 1153739"/>
              <a:gd name="connsiteX3" fmla="*/ 1595597 w 4117868"/>
              <a:gd name="connsiteY3" fmla="*/ 447994 h 1153739"/>
              <a:gd name="connsiteX4" fmla="*/ 1988359 w 4117868"/>
              <a:gd name="connsiteY4" fmla="*/ 760977 h 1153739"/>
              <a:gd name="connsiteX5" fmla="*/ 2761610 w 4117868"/>
              <a:gd name="connsiteY5" fmla="*/ 760977 h 1153739"/>
              <a:gd name="connsiteX6" fmla="*/ 3148236 w 4117868"/>
              <a:gd name="connsiteY6" fmla="*/ 466405 h 1153739"/>
              <a:gd name="connsiteX7" fmla="*/ 3399849 w 4117868"/>
              <a:gd name="connsiteY7" fmla="*/ 883715 h 1153739"/>
              <a:gd name="connsiteX8" fmla="*/ 4117868 w 4117868"/>
              <a:gd name="connsiteY8" fmla="*/ 920537 h 1153739"/>
              <a:gd name="connsiteX9" fmla="*/ 2546819 w 4117868"/>
              <a:gd name="connsiteY9" fmla="*/ 0 h 1153739"/>
              <a:gd name="connsiteX10" fmla="*/ 0 w 4117868"/>
              <a:gd name="connsiteY10" fmla="*/ 718018 h 115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17868" h="1153739">
                <a:moveTo>
                  <a:pt x="0" y="718018"/>
                </a:moveTo>
                <a:lnTo>
                  <a:pt x="601417" y="1153739"/>
                </a:lnTo>
                <a:lnTo>
                  <a:pt x="1343984" y="889852"/>
                </a:lnTo>
                <a:lnTo>
                  <a:pt x="1595597" y="447994"/>
                </a:lnTo>
                <a:lnTo>
                  <a:pt x="1988359" y="760977"/>
                </a:lnTo>
                <a:lnTo>
                  <a:pt x="2761610" y="760977"/>
                </a:lnTo>
                <a:lnTo>
                  <a:pt x="3148236" y="466405"/>
                </a:lnTo>
                <a:lnTo>
                  <a:pt x="3399849" y="883715"/>
                </a:lnTo>
                <a:lnTo>
                  <a:pt x="4117868" y="920537"/>
                </a:lnTo>
                <a:lnTo>
                  <a:pt x="2546819" y="0"/>
                </a:lnTo>
                <a:lnTo>
                  <a:pt x="0" y="718018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5149" name="Group 1">
            <a:extLst>
              <a:ext uri="{FF2B5EF4-FFF2-40B4-BE49-F238E27FC236}">
                <a16:creationId xmlns:a16="http://schemas.microsoft.com/office/drawing/2014/main" id="{58EEFE1F-D9C9-4F44-93ED-790F69B9701F}"/>
              </a:ext>
            </a:extLst>
          </p:cNvPr>
          <p:cNvGrpSpPr>
            <a:grpSpLocks/>
          </p:cNvGrpSpPr>
          <p:nvPr/>
        </p:nvGrpSpPr>
        <p:grpSpPr bwMode="auto">
          <a:xfrm>
            <a:off x="2389778" y="1206048"/>
            <a:ext cx="5332413" cy="2130425"/>
            <a:chOff x="2109788" y="1985963"/>
            <a:chExt cx="5332413" cy="2130425"/>
          </a:xfrm>
          <a:solidFill>
            <a:srgbClr val="FFE38B"/>
          </a:solidFill>
        </p:grpSpPr>
        <p:sp>
          <p:nvSpPr>
            <p:cNvPr id="5216" name="Freeform 41">
              <a:extLst>
                <a:ext uri="{FF2B5EF4-FFF2-40B4-BE49-F238E27FC236}">
                  <a16:creationId xmlns:a16="http://schemas.microsoft.com/office/drawing/2014/main" id="{C8ECDA0B-1F7B-4BCC-BD50-16B25A5476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09788" y="1985963"/>
              <a:ext cx="5332413" cy="2130425"/>
            </a:xfrm>
            <a:custGeom>
              <a:avLst/>
              <a:gdLst>
                <a:gd name="T0" fmla="*/ 2147483646 w 4802"/>
                <a:gd name="T1" fmla="*/ 2147483646 h 1918"/>
                <a:gd name="T2" fmla="*/ 2147483646 w 4802"/>
                <a:gd name="T3" fmla="*/ 2147483646 h 1918"/>
                <a:gd name="T4" fmla="*/ 2147483646 w 4802"/>
                <a:gd name="T5" fmla="*/ 2147483646 h 1918"/>
                <a:gd name="T6" fmla="*/ 0 w 4802"/>
                <a:gd name="T7" fmla="*/ 2147483646 h 1918"/>
                <a:gd name="T8" fmla="*/ 2147483646 w 4802"/>
                <a:gd name="T9" fmla="*/ 2147483646 h 1918"/>
                <a:gd name="T10" fmla="*/ 2147483646 w 4802"/>
                <a:gd name="T11" fmla="*/ 2147483646 h 1918"/>
                <a:gd name="T12" fmla="*/ 2147483646 w 4802"/>
                <a:gd name="T13" fmla="*/ 2147483646 h 1918"/>
                <a:gd name="T14" fmla="*/ 2147483646 w 4802"/>
                <a:gd name="T15" fmla="*/ 2147483646 h 1918"/>
                <a:gd name="T16" fmla="*/ 2147483646 w 4802"/>
                <a:gd name="T17" fmla="*/ 2147483646 h 1918"/>
                <a:gd name="T18" fmla="*/ 2147483646 w 4802"/>
                <a:gd name="T19" fmla="*/ 2147483646 h 1918"/>
                <a:gd name="T20" fmla="*/ 2147483646 w 4802"/>
                <a:gd name="T21" fmla="*/ 2147483646 h 1918"/>
                <a:gd name="T22" fmla="*/ 2147483646 w 4802"/>
                <a:gd name="T23" fmla="*/ 2147483646 h 1918"/>
                <a:gd name="T24" fmla="*/ 2147483646 w 4802"/>
                <a:gd name="T25" fmla="*/ 2147483646 h 1918"/>
                <a:gd name="T26" fmla="*/ 2147483646 w 4802"/>
                <a:gd name="T27" fmla="*/ 2147483646 h 1918"/>
                <a:gd name="T28" fmla="*/ 2147483646 w 4802"/>
                <a:gd name="T29" fmla="*/ 2147483646 h 1918"/>
                <a:gd name="T30" fmla="*/ 2147483646 w 4802"/>
                <a:gd name="T31" fmla="*/ 2147483646 h 1918"/>
                <a:gd name="T32" fmla="*/ 2147483646 w 4802"/>
                <a:gd name="T33" fmla="*/ 2147483646 h 1918"/>
                <a:gd name="T34" fmla="*/ 2147483646 w 4802"/>
                <a:gd name="T35" fmla="*/ 0 h 1918"/>
                <a:gd name="T36" fmla="*/ 2147483646 w 4802"/>
                <a:gd name="T37" fmla="*/ 2147483646 h 1918"/>
                <a:gd name="T38" fmla="*/ 2147483646 w 4802"/>
                <a:gd name="T39" fmla="*/ 2147483646 h 19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02"/>
                <a:gd name="T61" fmla="*/ 0 h 1918"/>
                <a:gd name="T62" fmla="*/ 4802 w 4802"/>
                <a:gd name="T63" fmla="*/ 1918 h 19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02" h="1918">
                  <a:moveTo>
                    <a:pt x="1090" y="334"/>
                  </a:moveTo>
                  <a:lnTo>
                    <a:pt x="530" y="330"/>
                  </a:lnTo>
                  <a:lnTo>
                    <a:pt x="100" y="688"/>
                  </a:lnTo>
                  <a:lnTo>
                    <a:pt x="0" y="1238"/>
                  </a:lnTo>
                  <a:lnTo>
                    <a:pt x="278" y="1724"/>
                  </a:lnTo>
                  <a:lnTo>
                    <a:pt x="802" y="1918"/>
                  </a:lnTo>
                  <a:lnTo>
                    <a:pt x="1328" y="1728"/>
                  </a:lnTo>
                  <a:lnTo>
                    <a:pt x="2128" y="1586"/>
                  </a:lnTo>
                  <a:lnTo>
                    <a:pt x="2686" y="1586"/>
                  </a:lnTo>
                  <a:lnTo>
                    <a:pt x="3472" y="1724"/>
                  </a:lnTo>
                  <a:lnTo>
                    <a:pt x="3996" y="1916"/>
                  </a:lnTo>
                  <a:lnTo>
                    <a:pt x="4522" y="1724"/>
                  </a:lnTo>
                  <a:lnTo>
                    <a:pt x="4802" y="1240"/>
                  </a:lnTo>
                  <a:lnTo>
                    <a:pt x="4704" y="690"/>
                  </a:lnTo>
                  <a:lnTo>
                    <a:pt x="4276" y="330"/>
                  </a:lnTo>
                  <a:lnTo>
                    <a:pt x="3718" y="330"/>
                  </a:lnTo>
                  <a:lnTo>
                    <a:pt x="2932" y="192"/>
                  </a:lnTo>
                  <a:lnTo>
                    <a:pt x="2408" y="0"/>
                  </a:lnTo>
                  <a:lnTo>
                    <a:pt x="1882" y="192"/>
                  </a:lnTo>
                  <a:lnTo>
                    <a:pt x="1090" y="334"/>
                  </a:lnTo>
                  <a:close/>
                </a:path>
              </a:pathLst>
            </a:custGeom>
            <a:grpFill/>
            <a:ln w="0">
              <a:solidFill>
                <a:srgbClr val="B2B2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217" name="Freeform 73">
              <a:extLst>
                <a:ext uri="{FF2B5EF4-FFF2-40B4-BE49-F238E27FC236}">
                  <a16:creationId xmlns:a16="http://schemas.microsoft.com/office/drawing/2014/main" id="{A05C8979-FEAF-4A70-94E5-533A5C706769}"/>
                </a:ext>
              </a:extLst>
            </p:cNvPr>
            <p:cNvSpPr>
              <a:spLocks noChangeAspect="1"/>
            </p:cNvSpPr>
            <p:nvPr/>
          </p:nvSpPr>
          <p:spPr bwMode="auto">
            <a:xfrm rot="600000">
              <a:off x="3873501" y="1998663"/>
              <a:ext cx="1757363" cy="1782763"/>
            </a:xfrm>
            <a:custGeom>
              <a:avLst/>
              <a:gdLst>
                <a:gd name="T0" fmla="*/ 2147483646 w 2260"/>
                <a:gd name="T1" fmla="*/ 2147483646 h 2294"/>
                <a:gd name="T2" fmla="*/ 2147483646 w 2260"/>
                <a:gd name="T3" fmla="*/ 2147483646 h 2294"/>
                <a:gd name="T4" fmla="*/ 2147483646 w 2260"/>
                <a:gd name="T5" fmla="*/ 2147483646 h 2294"/>
                <a:gd name="T6" fmla="*/ 2147483646 w 2260"/>
                <a:gd name="T7" fmla="*/ 2147483646 h 2294"/>
                <a:gd name="T8" fmla="*/ 0 w 2260"/>
                <a:gd name="T9" fmla="*/ 2147483646 h 2294"/>
                <a:gd name="T10" fmla="*/ 2147483646 w 2260"/>
                <a:gd name="T11" fmla="*/ 2147483646 h 2294"/>
                <a:gd name="T12" fmla="*/ 2147483646 w 2260"/>
                <a:gd name="T13" fmla="*/ 0 h 2294"/>
                <a:gd name="T14" fmla="*/ 2147483646 w 2260"/>
                <a:gd name="T15" fmla="*/ 2147483646 h 2294"/>
                <a:gd name="T16" fmla="*/ 2147483646 w 2260"/>
                <a:gd name="T17" fmla="*/ 2147483646 h 2294"/>
                <a:gd name="T18" fmla="*/ 2147483646 w 2260"/>
                <a:gd name="T19" fmla="*/ 2147483646 h 22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60"/>
                <a:gd name="T31" fmla="*/ 0 h 2294"/>
                <a:gd name="T32" fmla="*/ 2260 w 2260"/>
                <a:gd name="T33" fmla="*/ 2294 h 22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60" h="2294">
                  <a:moveTo>
                    <a:pt x="2260" y="1546"/>
                  </a:moveTo>
                  <a:lnTo>
                    <a:pt x="1748" y="2157"/>
                  </a:lnTo>
                  <a:lnTo>
                    <a:pt x="964" y="2294"/>
                  </a:lnTo>
                  <a:lnTo>
                    <a:pt x="274" y="1897"/>
                  </a:lnTo>
                  <a:lnTo>
                    <a:pt x="0" y="1147"/>
                  </a:lnTo>
                  <a:lnTo>
                    <a:pt x="274" y="399"/>
                  </a:lnTo>
                  <a:lnTo>
                    <a:pt x="964" y="0"/>
                  </a:lnTo>
                  <a:lnTo>
                    <a:pt x="1748" y="140"/>
                  </a:lnTo>
                  <a:lnTo>
                    <a:pt x="2260" y="750"/>
                  </a:lnTo>
                  <a:lnTo>
                    <a:pt x="2260" y="1546"/>
                  </a:lnTo>
                  <a:close/>
                </a:path>
              </a:pathLst>
            </a:custGeom>
            <a:grpFill/>
            <a:ln w="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5218" name="Group 111">
              <a:extLst>
                <a:ext uri="{FF2B5EF4-FFF2-40B4-BE49-F238E27FC236}">
                  <a16:creationId xmlns:a16="http://schemas.microsoft.com/office/drawing/2014/main" id="{6D4076FC-AF0F-473A-A2D2-D2ACB42EA45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889376" y="1990726"/>
              <a:ext cx="1779588" cy="1757363"/>
              <a:chOff x="2324" y="1012"/>
              <a:chExt cx="1602" cy="1582"/>
            </a:xfrm>
            <a:grpFill/>
          </p:grpSpPr>
          <p:sp>
            <p:nvSpPr>
              <p:cNvPr id="5241" name="Freeform 74">
                <a:extLst>
                  <a:ext uri="{FF2B5EF4-FFF2-40B4-BE49-F238E27FC236}">
                    <a16:creationId xmlns:a16="http://schemas.microsoft.com/office/drawing/2014/main" id="{AFE26E67-9BF9-411E-A2CE-0A0A8E4560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370" y="2545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2" name="Freeform 75">
                <a:extLst>
                  <a:ext uri="{FF2B5EF4-FFF2-40B4-BE49-F238E27FC236}">
                    <a16:creationId xmlns:a16="http://schemas.microsoft.com/office/drawing/2014/main" id="{43E06281-445E-4EAC-B57E-8CCF996D65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418" y="2197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3" name="Freeform 76">
                <a:extLst>
                  <a:ext uri="{FF2B5EF4-FFF2-40B4-BE49-F238E27FC236}">
                    <a16:creationId xmlns:a16="http://schemas.microsoft.com/office/drawing/2014/main" id="{6BDDBE98-34A9-4D5F-B9C4-96DFF324A65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324" y="1665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4" name="Freeform 77">
                <a:extLst>
                  <a:ext uri="{FF2B5EF4-FFF2-40B4-BE49-F238E27FC236}">
                    <a16:creationId xmlns:a16="http://schemas.microsoft.com/office/drawing/2014/main" id="{CD843682-CF4F-46D0-8FE5-323DB14A81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597" y="1194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5" name="Freeform 78">
                <a:extLst>
                  <a:ext uri="{FF2B5EF4-FFF2-40B4-BE49-F238E27FC236}">
                    <a16:creationId xmlns:a16="http://schemas.microsoft.com/office/drawing/2014/main" id="{F2A7A28F-526B-48A7-B0AC-C62050CC3C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103" y="1012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6" name="Freeform 79">
                <a:extLst>
                  <a:ext uri="{FF2B5EF4-FFF2-40B4-BE49-F238E27FC236}">
                    <a16:creationId xmlns:a16="http://schemas.microsoft.com/office/drawing/2014/main" id="{CB3777E3-54A2-404B-B1B5-A7A5B88849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833" y="254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7" name="Freeform 80">
                <a:extLst>
                  <a:ext uri="{FF2B5EF4-FFF2-40B4-BE49-F238E27FC236}">
                    <a16:creationId xmlns:a16="http://schemas.microsoft.com/office/drawing/2014/main" id="{1B827381-E643-40CB-AAC6-F5AE717578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608" y="1196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8" name="Freeform 81">
                <a:extLst>
                  <a:ext uri="{FF2B5EF4-FFF2-40B4-BE49-F238E27FC236}">
                    <a16:creationId xmlns:a16="http://schemas.microsoft.com/office/drawing/2014/main" id="{FFA167E4-8120-4480-B59A-0B096588FC0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879" y="1666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9" name="Freeform 82">
                <a:extLst>
                  <a:ext uri="{FF2B5EF4-FFF2-40B4-BE49-F238E27FC236}">
                    <a16:creationId xmlns:a16="http://schemas.microsoft.com/office/drawing/2014/main" id="{75E1462B-DBFD-451C-8925-4F362501EE4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785" y="2198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219" name="Freeform 88">
              <a:extLst>
                <a:ext uri="{FF2B5EF4-FFF2-40B4-BE49-F238E27FC236}">
                  <a16:creationId xmlns:a16="http://schemas.microsoft.com/office/drawing/2014/main" id="{8D021B46-EFD6-4B33-8DBF-0BD53E898656}"/>
                </a:ext>
              </a:extLst>
            </p:cNvPr>
            <p:cNvSpPr>
              <a:spLocks noChangeAspect="1"/>
            </p:cNvSpPr>
            <p:nvPr/>
          </p:nvSpPr>
          <p:spPr bwMode="auto">
            <a:xfrm rot="1800000">
              <a:off x="5616576" y="2297113"/>
              <a:ext cx="1755775" cy="1784350"/>
            </a:xfrm>
            <a:custGeom>
              <a:avLst/>
              <a:gdLst>
                <a:gd name="T0" fmla="*/ 2147483646 w 2260"/>
                <a:gd name="T1" fmla="*/ 2147483646 h 2294"/>
                <a:gd name="T2" fmla="*/ 2147483646 w 2260"/>
                <a:gd name="T3" fmla="*/ 2147483646 h 2294"/>
                <a:gd name="T4" fmla="*/ 2147483646 w 2260"/>
                <a:gd name="T5" fmla="*/ 2147483646 h 2294"/>
                <a:gd name="T6" fmla="*/ 2147483646 w 2260"/>
                <a:gd name="T7" fmla="*/ 2147483646 h 2294"/>
                <a:gd name="T8" fmla="*/ 0 w 2260"/>
                <a:gd name="T9" fmla="*/ 2147483646 h 2294"/>
                <a:gd name="T10" fmla="*/ 2147483646 w 2260"/>
                <a:gd name="T11" fmla="*/ 2147483646 h 2294"/>
                <a:gd name="T12" fmla="*/ 2147483646 w 2260"/>
                <a:gd name="T13" fmla="*/ 0 h 2294"/>
                <a:gd name="T14" fmla="*/ 2147483646 w 2260"/>
                <a:gd name="T15" fmla="*/ 2147483646 h 2294"/>
                <a:gd name="T16" fmla="*/ 2147483646 w 2260"/>
                <a:gd name="T17" fmla="*/ 2147483646 h 2294"/>
                <a:gd name="T18" fmla="*/ 2147483646 w 2260"/>
                <a:gd name="T19" fmla="*/ 2147483646 h 22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60"/>
                <a:gd name="T31" fmla="*/ 0 h 2294"/>
                <a:gd name="T32" fmla="*/ 2260 w 2260"/>
                <a:gd name="T33" fmla="*/ 2294 h 22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60" h="2294">
                  <a:moveTo>
                    <a:pt x="2260" y="1546"/>
                  </a:moveTo>
                  <a:lnTo>
                    <a:pt x="1748" y="2157"/>
                  </a:lnTo>
                  <a:lnTo>
                    <a:pt x="964" y="2294"/>
                  </a:lnTo>
                  <a:lnTo>
                    <a:pt x="274" y="1897"/>
                  </a:lnTo>
                  <a:lnTo>
                    <a:pt x="0" y="1147"/>
                  </a:lnTo>
                  <a:lnTo>
                    <a:pt x="274" y="399"/>
                  </a:lnTo>
                  <a:lnTo>
                    <a:pt x="964" y="0"/>
                  </a:lnTo>
                  <a:lnTo>
                    <a:pt x="1748" y="140"/>
                  </a:lnTo>
                  <a:lnTo>
                    <a:pt x="2260" y="750"/>
                  </a:lnTo>
                  <a:lnTo>
                    <a:pt x="2260" y="1546"/>
                  </a:lnTo>
                  <a:close/>
                </a:path>
              </a:pathLst>
            </a:custGeom>
            <a:grpFill/>
            <a:ln w="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220" name="Group 110">
              <a:extLst>
                <a:ext uri="{FF2B5EF4-FFF2-40B4-BE49-F238E27FC236}">
                  <a16:creationId xmlns:a16="http://schemas.microsoft.com/office/drawing/2014/main" id="{9C96DA0D-FAC4-480F-82F7-089D3178BE4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635626" y="2349501"/>
              <a:ext cx="1792288" cy="1755775"/>
              <a:chOff x="3897" y="1335"/>
              <a:chExt cx="1613" cy="1581"/>
            </a:xfrm>
            <a:grpFill/>
          </p:grpSpPr>
          <p:sp>
            <p:nvSpPr>
              <p:cNvPr id="5232" name="Freeform 89">
                <a:extLst>
                  <a:ext uri="{FF2B5EF4-FFF2-40B4-BE49-F238E27FC236}">
                    <a16:creationId xmlns:a16="http://schemas.microsoft.com/office/drawing/2014/main" id="{B24F5541-C1B2-40A7-B742-78F3ED6B58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672" y="2869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3" name="Freeform 90">
                <a:extLst>
                  <a:ext uri="{FF2B5EF4-FFF2-40B4-BE49-F238E27FC236}">
                    <a16:creationId xmlns:a16="http://schemas.microsoft.com/office/drawing/2014/main" id="{C9028370-60CD-4A4C-B981-C1A48B15289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3897" y="2216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4" name="Freeform 91">
                <a:extLst>
                  <a:ext uri="{FF2B5EF4-FFF2-40B4-BE49-F238E27FC236}">
                    <a16:creationId xmlns:a16="http://schemas.microsoft.com/office/drawing/2014/main" id="{DDE61A7F-6B7A-49CC-971F-A1AAFEF563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3990" y="1684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5" name="Freeform 92">
                <a:extLst>
                  <a:ext uri="{FF2B5EF4-FFF2-40B4-BE49-F238E27FC236}">
                    <a16:creationId xmlns:a16="http://schemas.microsoft.com/office/drawing/2014/main" id="{F6ECFA7A-2696-4885-B8BC-FDB41E4E89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408" y="133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6" name="Freeform 93">
                <a:extLst>
                  <a:ext uri="{FF2B5EF4-FFF2-40B4-BE49-F238E27FC236}">
                    <a16:creationId xmlns:a16="http://schemas.microsoft.com/office/drawing/2014/main" id="{2B770DD5-77AB-4E3A-88F4-5D7A5416D11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946" y="1337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7" name="Freeform 94">
                <a:extLst>
                  <a:ext uri="{FF2B5EF4-FFF2-40B4-BE49-F238E27FC236}">
                    <a16:creationId xmlns:a16="http://schemas.microsoft.com/office/drawing/2014/main" id="{D790934A-1A84-4ACA-BD36-B40C7A67AE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167" y="268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8" name="Freeform 95">
                <a:extLst>
                  <a:ext uri="{FF2B5EF4-FFF2-40B4-BE49-F238E27FC236}">
                    <a16:creationId xmlns:a16="http://schemas.microsoft.com/office/drawing/2014/main" id="{D7B2CF92-8ADE-4059-89ED-2B6DF30E95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369" y="1683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9" name="Freeform 96">
                <a:extLst>
                  <a:ext uri="{FF2B5EF4-FFF2-40B4-BE49-F238E27FC236}">
                    <a16:creationId xmlns:a16="http://schemas.microsoft.com/office/drawing/2014/main" id="{A5C52313-45F9-4310-BBF9-6470F4392A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463" y="2217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0" name="Freeform 97">
                <a:extLst>
                  <a:ext uri="{FF2B5EF4-FFF2-40B4-BE49-F238E27FC236}">
                    <a16:creationId xmlns:a16="http://schemas.microsoft.com/office/drawing/2014/main" id="{E211BBB6-1F4D-4CD9-87C3-AD6C2745F64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193" y="268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22" name="Group 112">
              <a:extLst>
                <a:ext uri="{FF2B5EF4-FFF2-40B4-BE49-F238E27FC236}">
                  <a16:creationId xmlns:a16="http://schemas.microsoft.com/office/drawing/2014/main" id="{8A6E8CA1-E3D9-4F51-AF88-FE87910EFC5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12963" y="2349501"/>
              <a:ext cx="1778000" cy="1755775"/>
              <a:chOff x="725" y="1335"/>
              <a:chExt cx="1601" cy="1581"/>
            </a:xfrm>
            <a:grpFill/>
          </p:grpSpPr>
          <p:sp>
            <p:nvSpPr>
              <p:cNvPr id="5223" name="Freeform 101">
                <a:extLst>
                  <a:ext uri="{FF2B5EF4-FFF2-40B4-BE49-F238E27FC236}">
                    <a16:creationId xmlns:a16="http://schemas.microsoft.com/office/drawing/2014/main" id="{8EF39483-460B-45CD-A111-C362725D65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500" y="2869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" name="Freeform 102">
                <a:extLst>
                  <a:ext uri="{FF2B5EF4-FFF2-40B4-BE49-F238E27FC236}">
                    <a16:creationId xmlns:a16="http://schemas.microsoft.com/office/drawing/2014/main" id="{9928DE46-9B4F-4CC0-B66D-64F568B9C1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725" y="2216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" name="Freeform 103">
                <a:extLst>
                  <a:ext uri="{FF2B5EF4-FFF2-40B4-BE49-F238E27FC236}">
                    <a16:creationId xmlns:a16="http://schemas.microsoft.com/office/drawing/2014/main" id="{689091AE-CBED-4CE6-B388-D532D97C54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818" y="1684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" name="Freeform 104">
                <a:extLst>
                  <a:ext uri="{FF2B5EF4-FFF2-40B4-BE49-F238E27FC236}">
                    <a16:creationId xmlns:a16="http://schemas.microsoft.com/office/drawing/2014/main" id="{4AD8600B-C396-4C3D-91CA-75D81D366D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236" y="133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227" name="Freeform 105">
                <a:extLst>
                  <a:ext uri="{FF2B5EF4-FFF2-40B4-BE49-F238E27FC236}">
                    <a16:creationId xmlns:a16="http://schemas.microsoft.com/office/drawing/2014/main" id="{FA738598-F438-4EDD-B739-659FD1A451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801" y="1338"/>
                <a:ext cx="45" cy="46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8" name="Freeform 106">
                <a:extLst>
                  <a:ext uri="{FF2B5EF4-FFF2-40B4-BE49-F238E27FC236}">
                    <a16:creationId xmlns:a16="http://schemas.microsoft.com/office/drawing/2014/main" id="{9A792020-96A8-4AC6-9E0A-60E53A889B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995" y="268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9" name="Freeform 107">
                <a:extLst>
                  <a:ext uri="{FF2B5EF4-FFF2-40B4-BE49-F238E27FC236}">
                    <a16:creationId xmlns:a16="http://schemas.microsoft.com/office/drawing/2014/main" id="{7FA8C9F2-8B36-4CD1-8B13-341B24FE45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185" y="1683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0" name="Freeform 108">
                <a:extLst>
                  <a:ext uri="{FF2B5EF4-FFF2-40B4-BE49-F238E27FC236}">
                    <a16:creationId xmlns:a16="http://schemas.microsoft.com/office/drawing/2014/main" id="{4DC7C8ED-F094-430A-ADE8-A5CDFBC163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279" y="2217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1" name="Freeform 109">
                <a:extLst>
                  <a:ext uri="{FF2B5EF4-FFF2-40B4-BE49-F238E27FC236}">
                    <a16:creationId xmlns:a16="http://schemas.microsoft.com/office/drawing/2014/main" id="{57313D88-AFCA-46D9-A465-C67DB06023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009" y="268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51" name="Freeform 156">
            <a:extLst>
              <a:ext uri="{FF2B5EF4-FFF2-40B4-BE49-F238E27FC236}">
                <a16:creationId xmlns:a16="http://schemas.microsoft.com/office/drawing/2014/main" id="{01989DB8-2C10-43BF-99B8-79426B72FC63}"/>
              </a:ext>
            </a:extLst>
          </p:cNvPr>
          <p:cNvSpPr>
            <a:spLocks noChangeAspect="1"/>
          </p:cNvSpPr>
          <p:nvPr/>
        </p:nvSpPr>
        <p:spPr bwMode="auto">
          <a:xfrm rot="4200777" flipH="1">
            <a:off x="7693819" y="1418432"/>
            <a:ext cx="1444625" cy="1462087"/>
          </a:xfrm>
          <a:custGeom>
            <a:avLst/>
            <a:gdLst>
              <a:gd name="T0" fmla="*/ 2147483646 w 2260"/>
              <a:gd name="T1" fmla="*/ 2147483646 h 2294"/>
              <a:gd name="T2" fmla="*/ 2147483646 w 2260"/>
              <a:gd name="T3" fmla="*/ 2147483646 h 2294"/>
              <a:gd name="T4" fmla="*/ 2147483646 w 2260"/>
              <a:gd name="T5" fmla="*/ 2147483646 h 2294"/>
              <a:gd name="T6" fmla="*/ 2147483646 w 2260"/>
              <a:gd name="T7" fmla="*/ 2147483646 h 2294"/>
              <a:gd name="T8" fmla="*/ 0 w 2260"/>
              <a:gd name="T9" fmla="*/ 2147483646 h 2294"/>
              <a:gd name="T10" fmla="*/ 2147483646 w 2260"/>
              <a:gd name="T11" fmla="*/ 2147483646 h 2294"/>
              <a:gd name="T12" fmla="*/ 2147483646 w 2260"/>
              <a:gd name="T13" fmla="*/ 0 h 2294"/>
              <a:gd name="T14" fmla="*/ 2147483646 w 2260"/>
              <a:gd name="T15" fmla="*/ 2147483646 h 2294"/>
              <a:gd name="T16" fmla="*/ 2147483646 w 2260"/>
              <a:gd name="T17" fmla="*/ 2147483646 h 2294"/>
              <a:gd name="T18" fmla="*/ 2147483646 w 2260"/>
              <a:gd name="T19" fmla="*/ 2147483646 h 2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0"/>
              <a:gd name="T31" fmla="*/ 0 h 2294"/>
              <a:gd name="T32" fmla="*/ 2260 w 2260"/>
              <a:gd name="T33" fmla="*/ 2294 h 2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0" h="2294">
                <a:moveTo>
                  <a:pt x="2260" y="1546"/>
                </a:moveTo>
                <a:lnTo>
                  <a:pt x="1748" y="2157"/>
                </a:lnTo>
                <a:lnTo>
                  <a:pt x="964" y="2294"/>
                </a:lnTo>
                <a:lnTo>
                  <a:pt x="274" y="1897"/>
                </a:lnTo>
                <a:lnTo>
                  <a:pt x="0" y="1147"/>
                </a:lnTo>
                <a:lnTo>
                  <a:pt x="274" y="399"/>
                </a:lnTo>
                <a:lnTo>
                  <a:pt x="964" y="0"/>
                </a:lnTo>
                <a:lnTo>
                  <a:pt x="1748" y="140"/>
                </a:lnTo>
                <a:lnTo>
                  <a:pt x="2260" y="750"/>
                </a:lnTo>
                <a:lnTo>
                  <a:pt x="2260" y="1546"/>
                </a:lnTo>
                <a:close/>
              </a:path>
            </a:pathLst>
          </a:custGeom>
          <a:solidFill>
            <a:srgbClr val="FFE38B"/>
          </a:solidFill>
          <a:ln w="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2" name="Freeform 91">
            <a:extLst>
              <a:ext uri="{FF2B5EF4-FFF2-40B4-BE49-F238E27FC236}">
                <a16:creationId xmlns:a16="http://schemas.microsoft.com/office/drawing/2014/main" id="{10BFDFB9-41FB-499D-8850-6C4389E67087}"/>
              </a:ext>
            </a:extLst>
          </p:cNvPr>
          <p:cNvSpPr>
            <a:spLocks noChangeAspect="1"/>
          </p:cNvSpPr>
          <p:nvPr/>
        </p:nvSpPr>
        <p:spPr bwMode="auto">
          <a:xfrm rot="1800000" flipV="1">
            <a:off x="9028113" y="2462213"/>
            <a:ext cx="46037" cy="46037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3" name="Freeform 91">
            <a:extLst>
              <a:ext uri="{FF2B5EF4-FFF2-40B4-BE49-F238E27FC236}">
                <a16:creationId xmlns:a16="http://schemas.microsoft.com/office/drawing/2014/main" id="{7FC93581-59B1-4925-BC1A-662A0F4A842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943850" y="1571625"/>
            <a:ext cx="52388" cy="52388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4" name="Freeform 91">
            <a:extLst>
              <a:ext uri="{FF2B5EF4-FFF2-40B4-BE49-F238E27FC236}">
                <a16:creationId xmlns:a16="http://schemas.microsoft.com/office/drawing/2014/main" id="{93F26E82-4E0C-4213-80AB-8BBA3704E6B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408988" y="1390650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5" name="Freeform 91">
            <a:extLst>
              <a:ext uri="{FF2B5EF4-FFF2-40B4-BE49-F238E27FC236}">
                <a16:creationId xmlns:a16="http://schemas.microsoft.com/office/drawing/2014/main" id="{B63EC64C-5D7A-4D29-B3E5-BB74A9C87E01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837613" y="1552575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6" name="Freeform 91">
            <a:extLst>
              <a:ext uri="{FF2B5EF4-FFF2-40B4-BE49-F238E27FC236}">
                <a16:creationId xmlns:a16="http://schemas.microsoft.com/office/drawing/2014/main" id="{C24D4DCE-E1F3-4492-A08B-7AB08F397D5E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655050" y="2773363"/>
            <a:ext cx="52388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7" name="Freeform 91">
            <a:extLst>
              <a:ext uri="{FF2B5EF4-FFF2-40B4-BE49-F238E27FC236}">
                <a16:creationId xmlns:a16="http://schemas.microsoft.com/office/drawing/2014/main" id="{E3E1E400-90D6-48AA-92D8-70E06BCB9387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791450" y="2457450"/>
            <a:ext cx="52388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8" name="Freeform 91">
            <a:extLst>
              <a:ext uri="{FF2B5EF4-FFF2-40B4-BE49-F238E27FC236}">
                <a16:creationId xmlns:a16="http://schemas.microsoft.com/office/drawing/2014/main" id="{96DC0E87-FF44-4E12-A876-FF25F6D18B6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135938" y="2773363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9" name="Freeform 91">
            <a:extLst>
              <a:ext uri="{FF2B5EF4-FFF2-40B4-BE49-F238E27FC236}">
                <a16:creationId xmlns:a16="http://schemas.microsoft.com/office/drawing/2014/main" id="{3E8D9413-DD09-42B3-83EE-797DD08A2958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9091613" y="1957388"/>
            <a:ext cx="52387" cy="52387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F10E2AC-7643-494D-BFFF-CA2ED1F2AD8A}"/>
              </a:ext>
            </a:extLst>
          </p:cNvPr>
          <p:cNvCxnSpPr>
            <a:stCxn id="8" idx="2"/>
          </p:cNvCxnSpPr>
          <p:nvPr/>
        </p:nvCxnSpPr>
        <p:spPr>
          <a:xfrm flipV="1">
            <a:off x="4044950" y="2836863"/>
            <a:ext cx="263525" cy="4762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B156696-0EF5-4C21-A34D-0C59EB8C7877}"/>
              </a:ext>
            </a:extLst>
          </p:cNvPr>
          <p:cNvCxnSpPr>
            <a:stCxn id="8" idx="4"/>
          </p:cNvCxnSpPr>
          <p:nvPr/>
        </p:nvCxnSpPr>
        <p:spPr>
          <a:xfrm flipH="1" flipV="1">
            <a:off x="4281488" y="2836863"/>
            <a:ext cx="407987" cy="3460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6E03845-3B1A-45D3-945C-B342BD3ED32C}"/>
              </a:ext>
            </a:extLst>
          </p:cNvPr>
          <p:cNvCxnSpPr>
            <a:stCxn id="8" idx="5"/>
          </p:cNvCxnSpPr>
          <p:nvPr/>
        </p:nvCxnSpPr>
        <p:spPr>
          <a:xfrm flipV="1">
            <a:off x="5462588" y="2865438"/>
            <a:ext cx="395287" cy="3190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63" name="Group 1">
            <a:extLst>
              <a:ext uri="{FF2B5EF4-FFF2-40B4-BE49-F238E27FC236}">
                <a16:creationId xmlns:a16="http://schemas.microsoft.com/office/drawing/2014/main" id="{C98C46E2-36A0-46E5-9E56-B17CB5F03D47}"/>
              </a:ext>
            </a:extLst>
          </p:cNvPr>
          <p:cNvGrpSpPr>
            <a:grpSpLocks/>
          </p:cNvGrpSpPr>
          <p:nvPr/>
        </p:nvGrpSpPr>
        <p:grpSpPr bwMode="auto">
          <a:xfrm rot="-1740859">
            <a:off x="1300163" y="2209800"/>
            <a:ext cx="1620837" cy="1035050"/>
            <a:chOff x="573730" y="2050242"/>
            <a:chExt cx="1620119" cy="1035720"/>
          </a:xfrm>
          <a:solidFill>
            <a:srgbClr val="FFE38B"/>
          </a:solidFill>
        </p:grpSpPr>
        <p:sp>
          <p:nvSpPr>
            <p:cNvPr id="5214" name="Freeform 1039">
              <a:extLst>
                <a:ext uri="{FF2B5EF4-FFF2-40B4-BE49-F238E27FC236}">
                  <a16:creationId xmlns:a16="http://schemas.microsoft.com/office/drawing/2014/main" id="{08FD3E4E-3615-4B7A-BEC6-6D0FC7337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730" y="2050242"/>
              <a:ext cx="1035719" cy="1035720"/>
            </a:xfrm>
            <a:custGeom>
              <a:avLst/>
              <a:gdLst>
                <a:gd name="T0" fmla="*/ 0 w 544"/>
                <a:gd name="T1" fmla="*/ 0 h 368"/>
                <a:gd name="T2" fmla="*/ 2147483646 w 544"/>
                <a:gd name="T3" fmla="*/ 0 h 368"/>
                <a:gd name="T4" fmla="*/ 2147483646 w 544"/>
                <a:gd name="T5" fmla="*/ 2147483646 h 368"/>
                <a:gd name="T6" fmla="*/ 0 w 544"/>
                <a:gd name="T7" fmla="*/ 2147483646 h 368"/>
                <a:gd name="T8" fmla="*/ 0 w 544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4"/>
                <a:gd name="T16" fmla="*/ 0 h 368"/>
                <a:gd name="T17" fmla="*/ 544 w 544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4" h="368">
                  <a:moveTo>
                    <a:pt x="0" y="0"/>
                  </a:moveTo>
                  <a:lnTo>
                    <a:pt x="544" y="0"/>
                  </a:lnTo>
                  <a:lnTo>
                    <a:pt x="544" y="368"/>
                  </a:lnTo>
                  <a:lnTo>
                    <a:pt x="0" y="3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1039">
              <a:extLst>
                <a:ext uri="{FF2B5EF4-FFF2-40B4-BE49-F238E27FC236}">
                  <a16:creationId xmlns:a16="http://schemas.microsoft.com/office/drawing/2014/main" id="{52EF7912-2FBA-44E0-9C19-BC56EF9EF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6249" y="2524066"/>
              <a:ext cx="147600" cy="493200"/>
            </a:xfrm>
            <a:custGeom>
              <a:avLst/>
              <a:gdLst>
                <a:gd name="T0" fmla="*/ 0 w 544"/>
                <a:gd name="T1" fmla="*/ 0 h 368"/>
                <a:gd name="T2" fmla="*/ 2147483646 w 544"/>
                <a:gd name="T3" fmla="*/ 0 h 368"/>
                <a:gd name="T4" fmla="*/ 2147483646 w 544"/>
                <a:gd name="T5" fmla="*/ 2147483646 h 368"/>
                <a:gd name="T6" fmla="*/ 0 w 544"/>
                <a:gd name="T7" fmla="*/ 2147483646 h 368"/>
                <a:gd name="T8" fmla="*/ 0 w 544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4"/>
                <a:gd name="T16" fmla="*/ 0 h 368"/>
                <a:gd name="T17" fmla="*/ 544 w 544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4" h="368">
                  <a:moveTo>
                    <a:pt x="0" y="0"/>
                  </a:moveTo>
                  <a:lnTo>
                    <a:pt x="544" y="0"/>
                  </a:lnTo>
                  <a:lnTo>
                    <a:pt x="544" y="368"/>
                  </a:lnTo>
                  <a:lnTo>
                    <a:pt x="0" y="3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4" name="Freeform 90">
            <a:extLst>
              <a:ext uri="{FF2B5EF4-FFF2-40B4-BE49-F238E27FC236}">
                <a16:creationId xmlns:a16="http://schemas.microsoft.com/office/drawing/2014/main" id="{A7836C6E-1999-4948-A9CE-A163BA36BDD7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713663" y="1973263"/>
            <a:ext cx="52387" cy="52387"/>
          </a:xfrm>
          <a:custGeom>
            <a:avLst/>
            <a:gdLst>
              <a:gd name="T0" fmla="*/ 2147483646 w 67"/>
              <a:gd name="T1" fmla="*/ 0 h 68"/>
              <a:gd name="T2" fmla="*/ 2147483646 w 67"/>
              <a:gd name="T3" fmla="*/ 2147483646 h 68"/>
              <a:gd name="T4" fmla="*/ 2147483646 w 67"/>
              <a:gd name="T5" fmla="*/ 2147483646 h 68"/>
              <a:gd name="T6" fmla="*/ 2147483646 w 67"/>
              <a:gd name="T7" fmla="*/ 2147483646 h 68"/>
              <a:gd name="T8" fmla="*/ 2147483646 w 67"/>
              <a:gd name="T9" fmla="*/ 2147483646 h 68"/>
              <a:gd name="T10" fmla="*/ 2147483646 w 67"/>
              <a:gd name="T11" fmla="*/ 2147483646 h 68"/>
              <a:gd name="T12" fmla="*/ 2147483646 w 67"/>
              <a:gd name="T13" fmla="*/ 2147483646 h 68"/>
              <a:gd name="T14" fmla="*/ 2147483646 w 67"/>
              <a:gd name="T15" fmla="*/ 2147483646 h 68"/>
              <a:gd name="T16" fmla="*/ 2147483646 w 67"/>
              <a:gd name="T17" fmla="*/ 2147483646 h 68"/>
              <a:gd name="T18" fmla="*/ 0 w 67"/>
              <a:gd name="T19" fmla="*/ 2147483646 h 68"/>
              <a:gd name="T20" fmla="*/ 2147483646 w 67"/>
              <a:gd name="T21" fmla="*/ 2147483646 h 68"/>
              <a:gd name="T22" fmla="*/ 2147483646 w 67"/>
              <a:gd name="T23" fmla="*/ 2147483646 h 68"/>
              <a:gd name="T24" fmla="*/ 2147483646 w 67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68"/>
              <a:gd name="T41" fmla="*/ 67 w 67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68">
                <a:moveTo>
                  <a:pt x="33" y="0"/>
                </a:moveTo>
                <a:lnTo>
                  <a:pt x="51" y="4"/>
                </a:lnTo>
                <a:lnTo>
                  <a:pt x="63" y="18"/>
                </a:lnTo>
                <a:lnTo>
                  <a:pt x="67" y="34"/>
                </a:lnTo>
                <a:lnTo>
                  <a:pt x="63" y="52"/>
                </a:lnTo>
                <a:lnTo>
                  <a:pt x="51" y="64"/>
                </a:lnTo>
                <a:lnTo>
                  <a:pt x="33" y="68"/>
                </a:lnTo>
                <a:lnTo>
                  <a:pt x="15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5" y="4"/>
                </a:lnTo>
                <a:lnTo>
                  <a:pt x="33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83DBB41-FE0D-4E4D-8F46-BBA46204D29D}"/>
              </a:ext>
            </a:extLst>
          </p:cNvPr>
          <p:cNvSpPr/>
          <p:nvPr/>
        </p:nvSpPr>
        <p:spPr>
          <a:xfrm rot="20940000">
            <a:off x="7631113" y="2128838"/>
            <a:ext cx="146050" cy="284162"/>
          </a:xfrm>
          <a:prstGeom prst="rect">
            <a:avLst/>
          </a:pr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961AF9B0-6673-4352-9795-90D7DC466ADB}"/>
              </a:ext>
            </a:extLst>
          </p:cNvPr>
          <p:cNvSpPr/>
          <p:nvPr/>
        </p:nvSpPr>
        <p:spPr>
          <a:xfrm>
            <a:off x="5957888" y="3108325"/>
            <a:ext cx="1443037" cy="428625"/>
          </a:xfrm>
          <a:custGeom>
            <a:avLst/>
            <a:gdLst>
              <a:gd name="connsiteX0" fmla="*/ 0 w 1442175"/>
              <a:gd name="connsiteY0" fmla="*/ 0 h 429584"/>
              <a:gd name="connsiteX1" fmla="*/ 110465 w 1442175"/>
              <a:gd name="connsiteY1" fmla="*/ 184108 h 429584"/>
              <a:gd name="connsiteX2" fmla="*/ 828483 w 1442175"/>
              <a:gd name="connsiteY2" fmla="*/ 429584 h 429584"/>
              <a:gd name="connsiteX3" fmla="*/ 1442175 w 1442175"/>
              <a:gd name="connsiteY3" fmla="*/ 42959 h 429584"/>
              <a:gd name="connsiteX4" fmla="*/ 853031 w 1442175"/>
              <a:gd name="connsiteY4" fmla="*/ 257751 h 429584"/>
              <a:gd name="connsiteX5" fmla="*/ 208655 w 1442175"/>
              <a:gd name="connsiteY5" fmla="*/ 18411 h 429584"/>
              <a:gd name="connsiteX6" fmla="*/ 0 w 1442175"/>
              <a:gd name="connsiteY6" fmla="*/ 0 h 42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175" h="429584">
                <a:moveTo>
                  <a:pt x="0" y="0"/>
                </a:moveTo>
                <a:lnTo>
                  <a:pt x="110465" y="184108"/>
                </a:lnTo>
                <a:lnTo>
                  <a:pt x="828483" y="429584"/>
                </a:lnTo>
                <a:lnTo>
                  <a:pt x="1442175" y="42959"/>
                </a:lnTo>
                <a:lnTo>
                  <a:pt x="853031" y="257751"/>
                </a:lnTo>
                <a:lnTo>
                  <a:pt x="208655" y="18411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76C2DA0-D691-4643-AA1D-4E84F456456A}"/>
              </a:ext>
            </a:extLst>
          </p:cNvPr>
          <p:cNvCxnSpPr/>
          <p:nvPr/>
        </p:nvCxnSpPr>
        <p:spPr>
          <a:xfrm>
            <a:off x="5843588" y="2870200"/>
            <a:ext cx="249237" cy="4381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68" name="Freeform 1039">
            <a:extLst>
              <a:ext uri="{FF2B5EF4-FFF2-40B4-BE49-F238E27FC236}">
                <a16:creationId xmlns:a16="http://schemas.microsoft.com/office/drawing/2014/main" id="{4DE0D56C-4D45-44B9-9848-6454B6C0CD96}"/>
              </a:ext>
            </a:extLst>
          </p:cNvPr>
          <p:cNvSpPr>
            <a:spLocks/>
          </p:cNvSpPr>
          <p:nvPr/>
        </p:nvSpPr>
        <p:spPr bwMode="auto">
          <a:xfrm rot="5400000">
            <a:off x="1600994" y="967582"/>
            <a:ext cx="515937" cy="1035050"/>
          </a:xfrm>
          <a:custGeom>
            <a:avLst/>
            <a:gdLst>
              <a:gd name="T0" fmla="*/ 0 w 544"/>
              <a:gd name="T1" fmla="*/ 0 h 368"/>
              <a:gd name="T2" fmla="*/ 2147483646 w 544"/>
              <a:gd name="T3" fmla="*/ 0 h 368"/>
              <a:gd name="T4" fmla="*/ 2147483646 w 544"/>
              <a:gd name="T5" fmla="*/ 2147483646 h 368"/>
              <a:gd name="T6" fmla="*/ 0 w 544"/>
              <a:gd name="T7" fmla="*/ 2147483646 h 368"/>
              <a:gd name="T8" fmla="*/ 0 w 544"/>
              <a:gd name="T9" fmla="*/ 0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4"/>
              <a:gd name="T16" fmla="*/ 0 h 368"/>
              <a:gd name="T17" fmla="*/ 544 w 544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4" h="368">
                <a:moveTo>
                  <a:pt x="0" y="0"/>
                </a:moveTo>
                <a:lnTo>
                  <a:pt x="544" y="0"/>
                </a:lnTo>
                <a:lnTo>
                  <a:pt x="544" y="368"/>
                </a:lnTo>
                <a:lnTo>
                  <a:pt x="0" y="368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5169" name="Freeform 1039">
            <a:extLst>
              <a:ext uri="{FF2B5EF4-FFF2-40B4-BE49-F238E27FC236}">
                <a16:creationId xmlns:a16="http://schemas.microsoft.com/office/drawing/2014/main" id="{C1CF593C-E088-47B2-AC7C-9930D54B0A0B}"/>
              </a:ext>
            </a:extLst>
          </p:cNvPr>
          <p:cNvSpPr>
            <a:spLocks/>
          </p:cNvSpPr>
          <p:nvPr/>
        </p:nvSpPr>
        <p:spPr bwMode="auto">
          <a:xfrm rot="-1666797">
            <a:off x="2405063" y="2697163"/>
            <a:ext cx="147637" cy="388937"/>
          </a:xfrm>
          <a:custGeom>
            <a:avLst/>
            <a:gdLst>
              <a:gd name="T0" fmla="*/ 0 w 544"/>
              <a:gd name="T1" fmla="*/ 0 h 368"/>
              <a:gd name="T2" fmla="*/ 2147483646 w 544"/>
              <a:gd name="T3" fmla="*/ 0 h 368"/>
              <a:gd name="T4" fmla="*/ 2147483646 w 544"/>
              <a:gd name="T5" fmla="*/ 2147483646 h 368"/>
              <a:gd name="T6" fmla="*/ 0 w 544"/>
              <a:gd name="T7" fmla="*/ 2147483646 h 368"/>
              <a:gd name="T8" fmla="*/ 0 w 544"/>
              <a:gd name="T9" fmla="*/ 0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4"/>
              <a:gd name="T16" fmla="*/ 0 h 368"/>
              <a:gd name="T17" fmla="*/ 544 w 544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4" h="368">
                <a:moveTo>
                  <a:pt x="0" y="0"/>
                </a:moveTo>
                <a:lnTo>
                  <a:pt x="544" y="0"/>
                </a:lnTo>
                <a:lnTo>
                  <a:pt x="544" y="368"/>
                </a:lnTo>
                <a:lnTo>
                  <a:pt x="0" y="368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5170" name="TextBox 31810">
            <a:extLst>
              <a:ext uri="{FF2B5EF4-FFF2-40B4-BE49-F238E27FC236}">
                <a16:creationId xmlns:a16="http://schemas.microsoft.com/office/drawing/2014/main" id="{8C8DC5F4-DCED-4D99-9A30-79F97277A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1277938"/>
            <a:ext cx="5873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 dirty="0"/>
              <a:t>Toilets</a:t>
            </a:r>
            <a:r>
              <a:rPr lang="en-GB" altLang="en-US" dirty="0"/>
              <a:t>  </a:t>
            </a:r>
            <a:r>
              <a:rPr lang="en-GB" altLang="en-US" sz="900" dirty="0"/>
              <a:t>6x3m</a:t>
            </a:r>
          </a:p>
        </p:txBody>
      </p:sp>
      <p:sp>
        <p:nvSpPr>
          <p:cNvPr id="5171" name="TextBox 31811">
            <a:extLst>
              <a:ext uri="{FF2B5EF4-FFF2-40B4-BE49-F238E27FC236}">
                <a16:creationId xmlns:a16="http://schemas.microsoft.com/office/drawing/2014/main" id="{245ABFA5-A61C-46EE-8E6D-FAEC809A6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2644775"/>
            <a:ext cx="782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/>
              <a:t>Catering Tent 6x6m</a:t>
            </a:r>
          </a:p>
        </p:txBody>
      </p:sp>
      <p:sp>
        <p:nvSpPr>
          <p:cNvPr id="5172" name="Freeform 912">
            <a:extLst>
              <a:ext uri="{FF2B5EF4-FFF2-40B4-BE49-F238E27FC236}">
                <a16:creationId xmlns:a16="http://schemas.microsoft.com/office/drawing/2014/main" id="{15C8FE0E-5AF8-4685-8DD3-3A28CFA4E022}"/>
              </a:ext>
            </a:extLst>
          </p:cNvPr>
          <p:cNvSpPr>
            <a:spLocks/>
          </p:cNvSpPr>
          <p:nvPr/>
        </p:nvSpPr>
        <p:spPr bwMode="auto">
          <a:xfrm>
            <a:off x="7921625" y="2352675"/>
            <a:ext cx="138113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3" name="Freeform 912">
            <a:extLst>
              <a:ext uri="{FF2B5EF4-FFF2-40B4-BE49-F238E27FC236}">
                <a16:creationId xmlns:a16="http://schemas.microsoft.com/office/drawing/2014/main" id="{03E4FC20-60DF-4DFD-9637-4AE5F1ED048D}"/>
              </a:ext>
            </a:extLst>
          </p:cNvPr>
          <p:cNvSpPr>
            <a:spLocks/>
          </p:cNvSpPr>
          <p:nvPr/>
        </p:nvSpPr>
        <p:spPr bwMode="auto">
          <a:xfrm>
            <a:off x="8069263" y="248126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4" name="Freeform 912">
            <a:extLst>
              <a:ext uri="{FF2B5EF4-FFF2-40B4-BE49-F238E27FC236}">
                <a16:creationId xmlns:a16="http://schemas.microsoft.com/office/drawing/2014/main" id="{3CCEEDCD-3BF0-40C3-A3F7-471DEB15B100}"/>
              </a:ext>
            </a:extLst>
          </p:cNvPr>
          <p:cNvSpPr>
            <a:spLocks/>
          </p:cNvSpPr>
          <p:nvPr/>
        </p:nvSpPr>
        <p:spPr bwMode="auto">
          <a:xfrm>
            <a:off x="8259763" y="258921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5" name="Freeform 912">
            <a:extLst>
              <a:ext uri="{FF2B5EF4-FFF2-40B4-BE49-F238E27FC236}">
                <a16:creationId xmlns:a16="http://schemas.microsoft.com/office/drawing/2014/main" id="{75EB7274-BCE8-41FF-A51F-DB7BB00DB634}"/>
              </a:ext>
            </a:extLst>
          </p:cNvPr>
          <p:cNvSpPr>
            <a:spLocks/>
          </p:cNvSpPr>
          <p:nvPr/>
        </p:nvSpPr>
        <p:spPr bwMode="auto">
          <a:xfrm>
            <a:off x="7858125" y="191135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6" name="Freeform 912">
            <a:extLst>
              <a:ext uri="{FF2B5EF4-FFF2-40B4-BE49-F238E27FC236}">
                <a16:creationId xmlns:a16="http://schemas.microsoft.com/office/drawing/2014/main" id="{14A66B11-E691-49AF-8A3C-33B651303527}"/>
              </a:ext>
            </a:extLst>
          </p:cNvPr>
          <p:cNvSpPr>
            <a:spLocks/>
          </p:cNvSpPr>
          <p:nvPr/>
        </p:nvSpPr>
        <p:spPr bwMode="auto">
          <a:xfrm>
            <a:off x="7991475" y="1746250"/>
            <a:ext cx="138113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7" name="Freeform 912">
            <a:extLst>
              <a:ext uri="{FF2B5EF4-FFF2-40B4-BE49-F238E27FC236}">
                <a16:creationId xmlns:a16="http://schemas.microsoft.com/office/drawing/2014/main" id="{AF88A255-09D9-4521-8CB8-71260262E620}"/>
              </a:ext>
            </a:extLst>
          </p:cNvPr>
          <p:cNvSpPr>
            <a:spLocks/>
          </p:cNvSpPr>
          <p:nvPr/>
        </p:nvSpPr>
        <p:spPr bwMode="auto">
          <a:xfrm>
            <a:off x="8108950" y="158750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8" name="Freeform 912">
            <a:extLst>
              <a:ext uri="{FF2B5EF4-FFF2-40B4-BE49-F238E27FC236}">
                <a16:creationId xmlns:a16="http://schemas.microsoft.com/office/drawing/2014/main" id="{E222522C-518B-4534-A837-FBCA74E79653}"/>
              </a:ext>
            </a:extLst>
          </p:cNvPr>
          <p:cNvSpPr>
            <a:spLocks/>
          </p:cNvSpPr>
          <p:nvPr/>
        </p:nvSpPr>
        <p:spPr bwMode="auto">
          <a:xfrm>
            <a:off x="8323263" y="1539875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9" name="Freeform 914">
            <a:extLst>
              <a:ext uri="{FF2B5EF4-FFF2-40B4-BE49-F238E27FC236}">
                <a16:creationId xmlns:a16="http://schemas.microsoft.com/office/drawing/2014/main" id="{45EB68D4-385A-4AFE-AA3D-73504216D9AC}"/>
              </a:ext>
            </a:extLst>
          </p:cNvPr>
          <p:cNvSpPr>
            <a:spLocks noChangeAspect="1"/>
          </p:cNvSpPr>
          <p:nvPr/>
        </p:nvSpPr>
        <p:spPr bwMode="auto">
          <a:xfrm rot="3541868">
            <a:off x="8482807" y="1745456"/>
            <a:ext cx="533400" cy="207963"/>
          </a:xfrm>
          <a:custGeom>
            <a:avLst/>
            <a:gdLst>
              <a:gd name="T0" fmla="*/ 2147483646 w 476"/>
              <a:gd name="T1" fmla="*/ 2147483646 h 122"/>
              <a:gd name="T2" fmla="*/ 2147483646 w 476"/>
              <a:gd name="T3" fmla="*/ 2147483646 h 122"/>
              <a:gd name="T4" fmla="*/ 2147483646 w 476"/>
              <a:gd name="T5" fmla="*/ 2147483646 h 122"/>
              <a:gd name="T6" fmla="*/ 2147483646 w 476"/>
              <a:gd name="T7" fmla="*/ 2147483646 h 122"/>
              <a:gd name="T8" fmla="*/ 2147483646 w 476"/>
              <a:gd name="T9" fmla="*/ 2147483646 h 122"/>
              <a:gd name="T10" fmla="*/ 2147483646 w 476"/>
              <a:gd name="T11" fmla="*/ 0 h 122"/>
              <a:gd name="T12" fmla="*/ 2147483646 w 476"/>
              <a:gd name="T13" fmla="*/ 0 h 122"/>
              <a:gd name="T14" fmla="*/ 2147483646 w 476"/>
              <a:gd name="T15" fmla="*/ 2147483646 h 122"/>
              <a:gd name="T16" fmla="*/ 2147483646 w 476"/>
              <a:gd name="T17" fmla="*/ 2147483646 h 122"/>
              <a:gd name="T18" fmla="*/ 2147483646 w 476"/>
              <a:gd name="T19" fmla="*/ 2147483646 h 122"/>
              <a:gd name="T20" fmla="*/ 2147483646 w 476"/>
              <a:gd name="T21" fmla="*/ 2147483646 h 122"/>
              <a:gd name="T22" fmla="*/ 0 w 476"/>
              <a:gd name="T23" fmla="*/ 2147483646 h 122"/>
              <a:gd name="T24" fmla="*/ 2147483646 w 476"/>
              <a:gd name="T25" fmla="*/ 2147483646 h 122"/>
              <a:gd name="T26" fmla="*/ 2147483646 w 476"/>
              <a:gd name="T27" fmla="*/ 2147483646 h 122"/>
              <a:gd name="T28" fmla="*/ 2147483646 w 476"/>
              <a:gd name="T29" fmla="*/ 2147483646 h 122"/>
              <a:gd name="T30" fmla="*/ 2147483646 w 476"/>
              <a:gd name="T31" fmla="*/ 2147483646 h 1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76"/>
              <a:gd name="T49" fmla="*/ 0 h 122"/>
              <a:gd name="T50" fmla="*/ 476 w 476"/>
              <a:gd name="T51" fmla="*/ 122 h 1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76" h="122">
                <a:moveTo>
                  <a:pt x="466" y="122"/>
                </a:moveTo>
                <a:lnTo>
                  <a:pt x="474" y="94"/>
                </a:lnTo>
                <a:lnTo>
                  <a:pt x="476" y="66"/>
                </a:lnTo>
                <a:lnTo>
                  <a:pt x="476" y="38"/>
                </a:lnTo>
                <a:lnTo>
                  <a:pt x="474" y="10"/>
                </a:lnTo>
                <a:lnTo>
                  <a:pt x="378" y="0"/>
                </a:lnTo>
                <a:lnTo>
                  <a:pt x="284" y="0"/>
                </a:lnTo>
                <a:lnTo>
                  <a:pt x="192" y="2"/>
                </a:lnTo>
                <a:lnTo>
                  <a:pt x="98" y="4"/>
                </a:lnTo>
                <a:lnTo>
                  <a:pt x="2" y="2"/>
                </a:lnTo>
                <a:lnTo>
                  <a:pt x="2" y="32"/>
                </a:lnTo>
                <a:lnTo>
                  <a:pt x="0" y="62"/>
                </a:lnTo>
                <a:lnTo>
                  <a:pt x="2" y="92"/>
                </a:lnTo>
                <a:lnTo>
                  <a:pt x="10" y="122"/>
                </a:lnTo>
                <a:lnTo>
                  <a:pt x="238" y="122"/>
                </a:lnTo>
                <a:lnTo>
                  <a:pt x="466" y="122"/>
                </a:lnTo>
                <a:close/>
              </a:path>
            </a:pathLst>
          </a:custGeom>
          <a:solidFill>
            <a:srgbClr val="8A5C18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0" name="Freeform 914">
            <a:extLst>
              <a:ext uri="{FF2B5EF4-FFF2-40B4-BE49-F238E27FC236}">
                <a16:creationId xmlns:a16="http://schemas.microsoft.com/office/drawing/2014/main" id="{8121EE1C-76CF-4004-ADBB-683259B08159}"/>
              </a:ext>
            </a:extLst>
          </p:cNvPr>
          <p:cNvSpPr>
            <a:spLocks noChangeAspect="1"/>
          </p:cNvSpPr>
          <p:nvPr/>
        </p:nvSpPr>
        <p:spPr bwMode="auto">
          <a:xfrm rot="-2526625">
            <a:off x="8440738" y="2324100"/>
            <a:ext cx="533400" cy="207963"/>
          </a:xfrm>
          <a:custGeom>
            <a:avLst/>
            <a:gdLst>
              <a:gd name="T0" fmla="*/ 2147483646 w 476"/>
              <a:gd name="T1" fmla="*/ 2147483646 h 122"/>
              <a:gd name="T2" fmla="*/ 2147483646 w 476"/>
              <a:gd name="T3" fmla="*/ 2147483646 h 122"/>
              <a:gd name="T4" fmla="*/ 2147483646 w 476"/>
              <a:gd name="T5" fmla="*/ 2147483646 h 122"/>
              <a:gd name="T6" fmla="*/ 2147483646 w 476"/>
              <a:gd name="T7" fmla="*/ 2147483646 h 122"/>
              <a:gd name="T8" fmla="*/ 2147483646 w 476"/>
              <a:gd name="T9" fmla="*/ 2147483646 h 122"/>
              <a:gd name="T10" fmla="*/ 2147483646 w 476"/>
              <a:gd name="T11" fmla="*/ 0 h 122"/>
              <a:gd name="T12" fmla="*/ 2147483646 w 476"/>
              <a:gd name="T13" fmla="*/ 0 h 122"/>
              <a:gd name="T14" fmla="*/ 2147483646 w 476"/>
              <a:gd name="T15" fmla="*/ 2147483646 h 122"/>
              <a:gd name="T16" fmla="*/ 2147483646 w 476"/>
              <a:gd name="T17" fmla="*/ 2147483646 h 122"/>
              <a:gd name="T18" fmla="*/ 2147483646 w 476"/>
              <a:gd name="T19" fmla="*/ 2147483646 h 122"/>
              <a:gd name="T20" fmla="*/ 2147483646 w 476"/>
              <a:gd name="T21" fmla="*/ 2147483646 h 122"/>
              <a:gd name="T22" fmla="*/ 0 w 476"/>
              <a:gd name="T23" fmla="*/ 2147483646 h 122"/>
              <a:gd name="T24" fmla="*/ 2147483646 w 476"/>
              <a:gd name="T25" fmla="*/ 2147483646 h 122"/>
              <a:gd name="T26" fmla="*/ 2147483646 w 476"/>
              <a:gd name="T27" fmla="*/ 2147483646 h 122"/>
              <a:gd name="T28" fmla="*/ 2147483646 w 476"/>
              <a:gd name="T29" fmla="*/ 2147483646 h 122"/>
              <a:gd name="T30" fmla="*/ 2147483646 w 476"/>
              <a:gd name="T31" fmla="*/ 2147483646 h 1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76"/>
              <a:gd name="T49" fmla="*/ 0 h 122"/>
              <a:gd name="T50" fmla="*/ 476 w 476"/>
              <a:gd name="T51" fmla="*/ 122 h 1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76" h="122">
                <a:moveTo>
                  <a:pt x="466" y="122"/>
                </a:moveTo>
                <a:lnTo>
                  <a:pt x="474" y="94"/>
                </a:lnTo>
                <a:lnTo>
                  <a:pt x="476" y="66"/>
                </a:lnTo>
                <a:lnTo>
                  <a:pt x="476" y="38"/>
                </a:lnTo>
                <a:lnTo>
                  <a:pt x="474" y="10"/>
                </a:lnTo>
                <a:lnTo>
                  <a:pt x="378" y="0"/>
                </a:lnTo>
                <a:lnTo>
                  <a:pt x="284" y="0"/>
                </a:lnTo>
                <a:lnTo>
                  <a:pt x="192" y="2"/>
                </a:lnTo>
                <a:lnTo>
                  <a:pt x="98" y="4"/>
                </a:lnTo>
                <a:lnTo>
                  <a:pt x="2" y="2"/>
                </a:lnTo>
                <a:lnTo>
                  <a:pt x="2" y="32"/>
                </a:lnTo>
                <a:lnTo>
                  <a:pt x="0" y="62"/>
                </a:lnTo>
                <a:lnTo>
                  <a:pt x="2" y="92"/>
                </a:lnTo>
                <a:lnTo>
                  <a:pt x="10" y="122"/>
                </a:lnTo>
                <a:lnTo>
                  <a:pt x="238" y="122"/>
                </a:lnTo>
                <a:lnTo>
                  <a:pt x="466" y="122"/>
                </a:lnTo>
                <a:close/>
              </a:path>
            </a:pathLst>
          </a:custGeom>
          <a:solidFill>
            <a:srgbClr val="8A5C18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1" name="Freeform 912">
            <a:extLst>
              <a:ext uri="{FF2B5EF4-FFF2-40B4-BE49-F238E27FC236}">
                <a16:creationId xmlns:a16="http://schemas.microsoft.com/office/drawing/2014/main" id="{A023B742-D5B3-4467-8472-1987D276ABC6}"/>
              </a:ext>
            </a:extLst>
          </p:cNvPr>
          <p:cNvSpPr>
            <a:spLocks/>
          </p:cNvSpPr>
          <p:nvPr/>
        </p:nvSpPr>
        <p:spPr bwMode="auto">
          <a:xfrm>
            <a:off x="8591550" y="1641475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2" name="Freeform 912">
            <a:extLst>
              <a:ext uri="{FF2B5EF4-FFF2-40B4-BE49-F238E27FC236}">
                <a16:creationId xmlns:a16="http://schemas.microsoft.com/office/drawing/2014/main" id="{6F23E6C1-1A72-4FC3-A2AE-CC422A830C1C}"/>
              </a:ext>
            </a:extLst>
          </p:cNvPr>
          <p:cNvSpPr>
            <a:spLocks/>
          </p:cNvSpPr>
          <p:nvPr/>
        </p:nvSpPr>
        <p:spPr bwMode="auto">
          <a:xfrm>
            <a:off x="8759825" y="191135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3" name="Freeform 912">
            <a:extLst>
              <a:ext uri="{FF2B5EF4-FFF2-40B4-BE49-F238E27FC236}">
                <a16:creationId xmlns:a16="http://schemas.microsoft.com/office/drawing/2014/main" id="{46D2088D-B178-4BFF-A90F-83B318954852}"/>
              </a:ext>
            </a:extLst>
          </p:cNvPr>
          <p:cNvSpPr>
            <a:spLocks/>
          </p:cNvSpPr>
          <p:nvPr/>
        </p:nvSpPr>
        <p:spPr bwMode="auto">
          <a:xfrm>
            <a:off x="8739188" y="2252663"/>
            <a:ext cx="139700" cy="133350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4" name="Freeform 912">
            <a:extLst>
              <a:ext uri="{FF2B5EF4-FFF2-40B4-BE49-F238E27FC236}">
                <a16:creationId xmlns:a16="http://schemas.microsoft.com/office/drawing/2014/main" id="{EDA9C42E-272A-4F65-B216-CEADCF608104}"/>
              </a:ext>
            </a:extLst>
          </p:cNvPr>
          <p:cNvSpPr>
            <a:spLocks/>
          </p:cNvSpPr>
          <p:nvPr/>
        </p:nvSpPr>
        <p:spPr bwMode="auto">
          <a:xfrm>
            <a:off x="8561388" y="243681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7" name="TextBox 31812">
            <a:extLst>
              <a:ext uri="{FF2B5EF4-FFF2-40B4-BE49-F238E27FC236}">
                <a16:creationId xmlns:a16="http://schemas.microsoft.com/office/drawing/2014/main" id="{7406F8EE-D98A-403A-B04A-BED7EFE4E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253" y="1641475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 dirty="0"/>
              <a:t>Wood door</a:t>
            </a:r>
          </a:p>
        </p:txBody>
      </p:sp>
      <p:sp>
        <p:nvSpPr>
          <p:cNvPr id="5188" name="TextBox 135">
            <a:extLst>
              <a:ext uri="{FF2B5EF4-FFF2-40B4-BE49-F238E27FC236}">
                <a16:creationId xmlns:a16="http://schemas.microsoft.com/office/drawing/2014/main" id="{2FDBE970-779A-4FD0-B764-88A527C01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2735263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 dirty="0"/>
              <a:t>Tipi Link</a:t>
            </a:r>
          </a:p>
        </p:txBody>
      </p:sp>
      <p:sp>
        <p:nvSpPr>
          <p:cNvPr id="5189" name="TextBox 136">
            <a:extLst>
              <a:ext uri="{FF2B5EF4-FFF2-40B4-BE49-F238E27FC236}">
                <a16:creationId xmlns:a16="http://schemas.microsoft.com/office/drawing/2014/main" id="{A3500845-E069-4A24-AD2B-38E35859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913" y="2147888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/>
              <a:t>Tipi link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EEDB0FD-B922-4F28-BF57-7F5E312CC9FF}"/>
              </a:ext>
            </a:extLst>
          </p:cNvPr>
          <p:cNvSpPr/>
          <p:nvPr/>
        </p:nvSpPr>
        <p:spPr>
          <a:xfrm>
            <a:off x="3049588" y="1736725"/>
            <a:ext cx="496887" cy="174625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DJ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B670B82-FC94-4DC7-BB5C-9FF6AC24BBEC}"/>
              </a:ext>
            </a:extLst>
          </p:cNvPr>
          <p:cNvSpPr/>
          <p:nvPr/>
        </p:nvSpPr>
        <p:spPr>
          <a:xfrm rot="17973291">
            <a:off x="4128508" y="1643928"/>
            <a:ext cx="498475" cy="174625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BAR</a:t>
            </a:r>
          </a:p>
        </p:txBody>
      </p:sp>
      <p:sp>
        <p:nvSpPr>
          <p:cNvPr id="5195" name="TextBox 186">
            <a:extLst>
              <a:ext uri="{FF2B5EF4-FFF2-40B4-BE49-F238E27FC236}">
                <a16:creationId xmlns:a16="http://schemas.microsoft.com/office/drawing/2014/main" id="{3E88F0C1-7E3D-4AC3-872A-9DCCB8E00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013" y="4035764"/>
            <a:ext cx="4102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dirty="0"/>
              <a:t>110 in 2 x Tipis – 10 at a table for sharing food</a:t>
            </a:r>
          </a:p>
          <a:p>
            <a:r>
              <a:rPr lang="en-GB" altLang="en-US" dirty="0"/>
              <a:t>Leaves space for circulation</a:t>
            </a:r>
          </a:p>
        </p:txBody>
      </p:sp>
      <p:grpSp>
        <p:nvGrpSpPr>
          <p:cNvPr id="229" name="Group 982">
            <a:extLst>
              <a:ext uri="{FF2B5EF4-FFF2-40B4-BE49-F238E27FC236}">
                <a16:creationId xmlns:a16="http://schemas.microsoft.com/office/drawing/2014/main" id="{8F55F7A5-7C5A-46DC-86B2-6A471744748F}"/>
              </a:ext>
            </a:extLst>
          </p:cNvPr>
          <p:cNvGrpSpPr>
            <a:grpSpLocks/>
          </p:cNvGrpSpPr>
          <p:nvPr/>
        </p:nvGrpSpPr>
        <p:grpSpPr bwMode="auto">
          <a:xfrm>
            <a:off x="8192699" y="1970361"/>
            <a:ext cx="355055" cy="309217"/>
            <a:chOff x="374" y="3352"/>
            <a:chExt cx="238" cy="190"/>
          </a:xfrm>
          <a:solidFill>
            <a:schemeClr val="bg1">
              <a:lumMod val="75000"/>
            </a:schemeClr>
          </a:solidFill>
        </p:grpSpPr>
        <p:sp>
          <p:nvSpPr>
            <p:cNvPr id="230" name="Rectangle 918">
              <a:extLst>
                <a:ext uri="{FF2B5EF4-FFF2-40B4-BE49-F238E27FC236}">
                  <a16:creationId xmlns:a16="http://schemas.microsoft.com/office/drawing/2014/main" id="{13F6426F-302E-4EB5-B996-D1C753048A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4" y="3352"/>
              <a:ext cx="238" cy="190"/>
            </a:xfrm>
            <a:prstGeom prst="rect">
              <a:avLst/>
            </a:prstGeom>
            <a:grpFill/>
            <a:ln w="12700">
              <a:solidFill>
                <a:srgbClr val="B2B2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31" name="Group 981">
              <a:extLst>
                <a:ext uri="{FF2B5EF4-FFF2-40B4-BE49-F238E27FC236}">
                  <a16:creationId xmlns:a16="http://schemas.microsoft.com/office/drawing/2014/main" id="{EFE25D79-4F93-4C2E-85A9-C44CC2B865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" y="3379"/>
              <a:ext cx="136" cy="136"/>
              <a:chOff x="410" y="3380"/>
              <a:chExt cx="136" cy="136"/>
            </a:xfrm>
            <a:grpFill/>
          </p:grpSpPr>
          <p:sp>
            <p:nvSpPr>
              <p:cNvPr id="232" name="Rectangle 920">
                <a:extLst>
                  <a:ext uri="{FF2B5EF4-FFF2-40B4-BE49-F238E27FC236}">
                    <a16:creationId xmlns:a16="http://schemas.microsoft.com/office/drawing/2014/main" id="{A64F8299-32D5-4554-B5C4-431753292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" y="3380"/>
                <a:ext cx="136" cy="136"/>
              </a:xfrm>
              <a:prstGeom prst="rect">
                <a:avLst/>
              </a:prstGeom>
              <a:grpFill/>
              <a:ln w="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33" name="Freeform 922">
                <a:extLst>
                  <a:ext uri="{FF2B5EF4-FFF2-40B4-BE49-F238E27FC236}">
                    <a16:creationId xmlns:a16="http://schemas.microsoft.com/office/drawing/2014/main" id="{3CDE8904-2F75-4039-8301-7CD1D3CF04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3" y="3395"/>
                <a:ext cx="71" cy="105"/>
              </a:xfrm>
              <a:custGeom>
                <a:avLst/>
                <a:gdLst>
                  <a:gd name="T0" fmla="*/ 8 w 102"/>
                  <a:gd name="T1" fmla="*/ 36 h 150"/>
                  <a:gd name="T2" fmla="*/ 7 w 102"/>
                  <a:gd name="T3" fmla="*/ 36 h 150"/>
                  <a:gd name="T4" fmla="*/ 6 w 102"/>
                  <a:gd name="T5" fmla="*/ 35 h 150"/>
                  <a:gd name="T6" fmla="*/ 4 w 102"/>
                  <a:gd name="T7" fmla="*/ 34 h 150"/>
                  <a:gd name="T8" fmla="*/ 2 w 102"/>
                  <a:gd name="T9" fmla="*/ 31 h 150"/>
                  <a:gd name="T10" fmla="*/ 1 w 102"/>
                  <a:gd name="T11" fmla="*/ 27 h 150"/>
                  <a:gd name="T12" fmla="*/ 0 w 102"/>
                  <a:gd name="T13" fmla="*/ 22 h 150"/>
                  <a:gd name="T14" fmla="*/ 1 w 102"/>
                  <a:gd name="T15" fmla="*/ 15 h 150"/>
                  <a:gd name="T16" fmla="*/ 1 w 102"/>
                  <a:gd name="T17" fmla="*/ 15 h 150"/>
                  <a:gd name="T18" fmla="*/ 1 w 102"/>
                  <a:gd name="T19" fmla="*/ 17 h 150"/>
                  <a:gd name="T20" fmla="*/ 1 w 102"/>
                  <a:gd name="T21" fmla="*/ 18 h 150"/>
                  <a:gd name="T22" fmla="*/ 2 w 102"/>
                  <a:gd name="T23" fmla="*/ 19 h 150"/>
                  <a:gd name="T24" fmla="*/ 3 w 102"/>
                  <a:gd name="T25" fmla="*/ 20 h 150"/>
                  <a:gd name="T26" fmla="*/ 4 w 102"/>
                  <a:gd name="T27" fmla="*/ 20 h 150"/>
                  <a:gd name="T28" fmla="*/ 4 w 102"/>
                  <a:gd name="T29" fmla="*/ 19 h 150"/>
                  <a:gd name="T30" fmla="*/ 5 w 102"/>
                  <a:gd name="T31" fmla="*/ 15 h 150"/>
                  <a:gd name="T32" fmla="*/ 6 w 102"/>
                  <a:gd name="T33" fmla="*/ 11 h 150"/>
                  <a:gd name="T34" fmla="*/ 6 w 102"/>
                  <a:gd name="T35" fmla="*/ 6 h 150"/>
                  <a:gd name="T36" fmla="*/ 4 w 102"/>
                  <a:gd name="T37" fmla="*/ 0 h 150"/>
                  <a:gd name="T38" fmla="*/ 5 w 102"/>
                  <a:gd name="T39" fmla="*/ 1 h 150"/>
                  <a:gd name="T40" fmla="*/ 8 w 102"/>
                  <a:gd name="T41" fmla="*/ 2 h 150"/>
                  <a:gd name="T42" fmla="*/ 10 w 102"/>
                  <a:gd name="T43" fmla="*/ 5 h 150"/>
                  <a:gd name="T44" fmla="*/ 14 w 102"/>
                  <a:gd name="T45" fmla="*/ 9 h 150"/>
                  <a:gd name="T46" fmla="*/ 17 w 102"/>
                  <a:gd name="T47" fmla="*/ 13 h 150"/>
                  <a:gd name="T48" fmla="*/ 17 w 102"/>
                  <a:gd name="T49" fmla="*/ 13 h 150"/>
                  <a:gd name="T50" fmla="*/ 17 w 102"/>
                  <a:gd name="T51" fmla="*/ 13 h 150"/>
                  <a:gd name="T52" fmla="*/ 17 w 102"/>
                  <a:gd name="T53" fmla="*/ 12 h 150"/>
                  <a:gd name="T54" fmla="*/ 18 w 102"/>
                  <a:gd name="T55" fmla="*/ 10 h 150"/>
                  <a:gd name="T56" fmla="*/ 18 w 102"/>
                  <a:gd name="T57" fmla="*/ 9 h 150"/>
                  <a:gd name="T58" fmla="*/ 18 w 102"/>
                  <a:gd name="T59" fmla="*/ 8 h 150"/>
                  <a:gd name="T60" fmla="*/ 19 w 102"/>
                  <a:gd name="T61" fmla="*/ 8 h 150"/>
                  <a:gd name="T62" fmla="*/ 20 w 102"/>
                  <a:gd name="T63" fmla="*/ 10 h 150"/>
                  <a:gd name="T64" fmla="*/ 22 w 102"/>
                  <a:gd name="T65" fmla="*/ 13 h 150"/>
                  <a:gd name="T66" fmla="*/ 23 w 102"/>
                  <a:gd name="T67" fmla="*/ 17 h 150"/>
                  <a:gd name="T68" fmla="*/ 24 w 102"/>
                  <a:gd name="T69" fmla="*/ 20 h 150"/>
                  <a:gd name="T70" fmla="*/ 24 w 102"/>
                  <a:gd name="T71" fmla="*/ 25 h 150"/>
                  <a:gd name="T72" fmla="*/ 23 w 102"/>
                  <a:gd name="T73" fmla="*/ 29 h 150"/>
                  <a:gd name="T74" fmla="*/ 20 w 102"/>
                  <a:gd name="T75" fmla="*/ 33 h 150"/>
                  <a:gd name="T76" fmla="*/ 15 w 102"/>
                  <a:gd name="T77" fmla="*/ 36 h 150"/>
                  <a:gd name="T78" fmla="*/ 16 w 102"/>
                  <a:gd name="T79" fmla="*/ 35 h 150"/>
                  <a:gd name="T80" fmla="*/ 17 w 102"/>
                  <a:gd name="T81" fmla="*/ 33 h 150"/>
                  <a:gd name="T82" fmla="*/ 18 w 102"/>
                  <a:gd name="T83" fmla="*/ 29 h 150"/>
                  <a:gd name="T84" fmla="*/ 18 w 102"/>
                  <a:gd name="T85" fmla="*/ 25 h 150"/>
                  <a:gd name="T86" fmla="*/ 18 w 102"/>
                  <a:gd name="T87" fmla="*/ 25 h 150"/>
                  <a:gd name="T88" fmla="*/ 18 w 102"/>
                  <a:gd name="T89" fmla="*/ 25 h 150"/>
                  <a:gd name="T90" fmla="*/ 17 w 102"/>
                  <a:gd name="T91" fmla="*/ 27 h 150"/>
                  <a:gd name="T92" fmla="*/ 17 w 102"/>
                  <a:gd name="T93" fmla="*/ 27 h 150"/>
                  <a:gd name="T94" fmla="*/ 16 w 102"/>
                  <a:gd name="T95" fmla="*/ 28 h 150"/>
                  <a:gd name="T96" fmla="*/ 15 w 102"/>
                  <a:gd name="T97" fmla="*/ 29 h 150"/>
                  <a:gd name="T98" fmla="*/ 15 w 102"/>
                  <a:gd name="T99" fmla="*/ 29 h 150"/>
                  <a:gd name="T100" fmla="*/ 15 w 102"/>
                  <a:gd name="T101" fmla="*/ 29 h 150"/>
                  <a:gd name="T102" fmla="*/ 14 w 102"/>
                  <a:gd name="T103" fmla="*/ 29 h 150"/>
                  <a:gd name="T104" fmla="*/ 13 w 102"/>
                  <a:gd name="T105" fmla="*/ 28 h 150"/>
                  <a:gd name="T106" fmla="*/ 12 w 102"/>
                  <a:gd name="T107" fmla="*/ 27 h 150"/>
                  <a:gd name="T108" fmla="*/ 11 w 102"/>
                  <a:gd name="T109" fmla="*/ 26 h 150"/>
                  <a:gd name="T110" fmla="*/ 10 w 102"/>
                  <a:gd name="T111" fmla="*/ 25 h 150"/>
                  <a:gd name="T112" fmla="*/ 10 w 102"/>
                  <a:gd name="T113" fmla="*/ 23 h 150"/>
                  <a:gd name="T114" fmla="*/ 9 w 102"/>
                  <a:gd name="T115" fmla="*/ 24 h 150"/>
                  <a:gd name="T116" fmla="*/ 8 w 102"/>
                  <a:gd name="T117" fmla="*/ 25 h 150"/>
                  <a:gd name="T118" fmla="*/ 7 w 102"/>
                  <a:gd name="T119" fmla="*/ 28 h 150"/>
                  <a:gd name="T120" fmla="*/ 7 w 102"/>
                  <a:gd name="T121" fmla="*/ 31 h 150"/>
                  <a:gd name="T122" fmla="*/ 8 w 102"/>
                  <a:gd name="T123" fmla="*/ 36 h 15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2"/>
                  <a:gd name="T187" fmla="*/ 0 h 150"/>
                  <a:gd name="T188" fmla="*/ 102 w 102"/>
                  <a:gd name="T189" fmla="*/ 150 h 15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2" h="150">
                    <a:moveTo>
                      <a:pt x="34" y="148"/>
                    </a:moveTo>
                    <a:lnTo>
                      <a:pt x="32" y="148"/>
                    </a:lnTo>
                    <a:lnTo>
                      <a:pt x="26" y="144"/>
                    </a:lnTo>
                    <a:lnTo>
                      <a:pt x="18" y="138"/>
                    </a:lnTo>
                    <a:lnTo>
                      <a:pt x="10" y="128"/>
                    </a:lnTo>
                    <a:lnTo>
                      <a:pt x="4" y="114"/>
                    </a:lnTo>
                    <a:lnTo>
                      <a:pt x="0" y="92"/>
                    </a:lnTo>
                    <a:lnTo>
                      <a:pt x="2" y="66"/>
                    </a:lnTo>
                    <a:lnTo>
                      <a:pt x="4" y="70"/>
                    </a:lnTo>
                    <a:lnTo>
                      <a:pt x="6" y="74"/>
                    </a:lnTo>
                    <a:lnTo>
                      <a:pt x="10" y="78"/>
                    </a:lnTo>
                    <a:lnTo>
                      <a:pt x="12" y="82"/>
                    </a:lnTo>
                    <a:lnTo>
                      <a:pt x="16" y="84"/>
                    </a:lnTo>
                    <a:lnTo>
                      <a:pt x="18" y="80"/>
                    </a:lnTo>
                    <a:lnTo>
                      <a:pt x="22" y="66"/>
                    </a:lnTo>
                    <a:lnTo>
                      <a:pt x="24" y="46"/>
                    </a:lnTo>
                    <a:lnTo>
                      <a:pt x="24" y="24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34" y="8"/>
                    </a:lnTo>
                    <a:lnTo>
                      <a:pt x="46" y="20"/>
                    </a:lnTo>
                    <a:lnTo>
                      <a:pt x="60" y="36"/>
                    </a:lnTo>
                    <a:lnTo>
                      <a:pt x="70" y="56"/>
                    </a:lnTo>
                    <a:lnTo>
                      <a:pt x="72" y="56"/>
                    </a:lnTo>
                    <a:lnTo>
                      <a:pt x="72" y="52"/>
                    </a:lnTo>
                    <a:lnTo>
                      <a:pt x="74" y="48"/>
                    </a:lnTo>
                    <a:lnTo>
                      <a:pt x="76" y="42"/>
                    </a:lnTo>
                    <a:lnTo>
                      <a:pt x="78" y="36"/>
                    </a:lnTo>
                    <a:lnTo>
                      <a:pt x="78" y="30"/>
                    </a:lnTo>
                    <a:lnTo>
                      <a:pt x="80" y="32"/>
                    </a:lnTo>
                    <a:lnTo>
                      <a:pt x="86" y="40"/>
                    </a:lnTo>
                    <a:lnTo>
                      <a:pt x="92" y="52"/>
                    </a:lnTo>
                    <a:lnTo>
                      <a:pt x="96" y="68"/>
                    </a:lnTo>
                    <a:lnTo>
                      <a:pt x="100" y="84"/>
                    </a:lnTo>
                    <a:lnTo>
                      <a:pt x="102" y="102"/>
                    </a:lnTo>
                    <a:lnTo>
                      <a:pt x="96" y="120"/>
                    </a:lnTo>
                    <a:lnTo>
                      <a:pt x="86" y="136"/>
                    </a:lnTo>
                    <a:lnTo>
                      <a:pt x="66" y="150"/>
                    </a:lnTo>
                    <a:lnTo>
                      <a:pt x="68" y="146"/>
                    </a:lnTo>
                    <a:lnTo>
                      <a:pt x="74" y="136"/>
                    </a:lnTo>
                    <a:lnTo>
                      <a:pt x="78" y="120"/>
                    </a:lnTo>
                    <a:lnTo>
                      <a:pt x="76" y="102"/>
                    </a:lnTo>
                    <a:lnTo>
                      <a:pt x="76" y="104"/>
                    </a:lnTo>
                    <a:lnTo>
                      <a:pt x="76" y="106"/>
                    </a:lnTo>
                    <a:lnTo>
                      <a:pt x="74" y="110"/>
                    </a:lnTo>
                    <a:lnTo>
                      <a:pt x="70" y="112"/>
                    </a:lnTo>
                    <a:lnTo>
                      <a:pt x="68" y="116"/>
                    </a:lnTo>
                    <a:lnTo>
                      <a:pt x="66" y="120"/>
                    </a:lnTo>
                    <a:lnTo>
                      <a:pt x="64" y="120"/>
                    </a:lnTo>
                    <a:lnTo>
                      <a:pt x="62" y="120"/>
                    </a:lnTo>
                    <a:lnTo>
                      <a:pt x="60" y="118"/>
                    </a:lnTo>
                    <a:lnTo>
                      <a:pt x="56" y="116"/>
                    </a:lnTo>
                    <a:lnTo>
                      <a:pt x="52" y="112"/>
                    </a:lnTo>
                    <a:lnTo>
                      <a:pt x="48" y="108"/>
                    </a:lnTo>
                    <a:lnTo>
                      <a:pt x="46" y="102"/>
                    </a:lnTo>
                    <a:lnTo>
                      <a:pt x="42" y="96"/>
                    </a:lnTo>
                    <a:lnTo>
                      <a:pt x="40" y="98"/>
                    </a:lnTo>
                    <a:lnTo>
                      <a:pt x="36" y="106"/>
                    </a:lnTo>
                    <a:lnTo>
                      <a:pt x="32" y="116"/>
                    </a:lnTo>
                    <a:lnTo>
                      <a:pt x="30" y="132"/>
                    </a:lnTo>
                    <a:lnTo>
                      <a:pt x="34" y="148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/>
              </a:p>
            </p:txBody>
          </p:sp>
        </p:grpSp>
      </p:grpSp>
      <p:sp>
        <p:nvSpPr>
          <p:cNvPr id="180" name="TextBox 31810">
            <a:extLst>
              <a:ext uri="{FF2B5EF4-FFF2-40B4-BE49-F238E27FC236}">
                <a16:creationId xmlns:a16="http://schemas.microsoft.com/office/drawing/2014/main" id="{B6BDC552-9683-4AC6-8C5E-0FD5BCFA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819" y="2380981"/>
            <a:ext cx="587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 dirty="0"/>
              <a:t>DANCE</a:t>
            </a:r>
          </a:p>
          <a:p>
            <a:pPr algn="ctr"/>
            <a:r>
              <a:rPr lang="en-GB" altLang="en-US" sz="900" dirty="0"/>
              <a:t>FLOOR</a:t>
            </a:r>
          </a:p>
        </p:txBody>
      </p:sp>
      <p:sp>
        <p:nvSpPr>
          <p:cNvPr id="302" name="TextBox 135">
            <a:extLst>
              <a:ext uri="{FF2B5EF4-FFF2-40B4-BE49-F238E27FC236}">
                <a16:creationId xmlns:a16="http://schemas.microsoft.com/office/drawing/2014/main" id="{8D86A4EC-ACF5-4E80-A927-31BA9996B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174" y="3060037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 dirty="0"/>
              <a:t>Zip Door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118F19E-06DC-4EE5-B125-232568B3EB40}"/>
              </a:ext>
            </a:extLst>
          </p:cNvPr>
          <p:cNvGrpSpPr/>
          <p:nvPr/>
        </p:nvGrpSpPr>
        <p:grpSpPr>
          <a:xfrm rot="758767">
            <a:off x="6244823" y="1699710"/>
            <a:ext cx="448116" cy="353616"/>
            <a:chOff x="5571656" y="1597929"/>
            <a:chExt cx="448116" cy="353616"/>
          </a:xfrm>
        </p:grpSpPr>
        <p:sp>
          <p:nvSpPr>
            <p:cNvPr id="347" name="Rectangle 349">
              <a:extLst>
                <a:ext uri="{FF2B5EF4-FFF2-40B4-BE49-F238E27FC236}">
                  <a16:creationId xmlns:a16="http://schemas.microsoft.com/office/drawing/2014/main" id="{035ABDE0-C7E7-4750-A141-B8CDEAC8A7B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48" name="Rectangle 349">
              <a:extLst>
                <a:ext uri="{FF2B5EF4-FFF2-40B4-BE49-F238E27FC236}">
                  <a16:creationId xmlns:a16="http://schemas.microsoft.com/office/drawing/2014/main" id="{163E88C9-330A-4933-8740-202ED17FF86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49" name="Rectangle 350">
              <a:extLst>
                <a:ext uri="{FF2B5EF4-FFF2-40B4-BE49-F238E27FC236}">
                  <a16:creationId xmlns:a16="http://schemas.microsoft.com/office/drawing/2014/main" id="{E25B9EF6-F4B8-4EFD-A130-9B0B59EBA8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0" name="Rectangle 350">
              <a:extLst>
                <a:ext uri="{FF2B5EF4-FFF2-40B4-BE49-F238E27FC236}">
                  <a16:creationId xmlns:a16="http://schemas.microsoft.com/office/drawing/2014/main" id="{2DDD7FFA-1F01-42FE-93BF-C476BF0980B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169059F9-2A10-47FC-8B0A-6E381B5F4A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78CF1EFD-0B4B-4BD0-AD1B-99D5B26DD4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29F95CBF-70B8-4C1B-B6A5-72EAE9665724}"/>
              </a:ext>
            </a:extLst>
          </p:cNvPr>
          <p:cNvGrpSpPr/>
          <p:nvPr/>
        </p:nvGrpSpPr>
        <p:grpSpPr>
          <a:xfrm rot="7803105">
            <a:off x="6956615" y="1807451"/>
            <a:ext cx="448116" cy="353616"/>
            <a:chOff x="5571656" y="1597929"/>
            <a:chExt cx="448116" cy="353616"/>
          </a:xfrm>
        </p:grpSpPr>
        <p:sp>
          <p:nvSpPr>
            <p:cNvPr id="354" name="Rectangle 349">
              <a:extLst>
                <a:ext uri="{FF2B5EF4-FFF2-40B4-BE49-F238E27FC236}">
                  <a16:creationId xmlns:a16="http://schemas.microsoft.com/office/drawing/2014/main" id="{E535A529-DE42-4385-A2B1-295E540E36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5" name="Rectangle 349">
              <a:extLst>
                <a:ext uri="{FF2B5EF4-FFF2-40B4-BE49-F238E27FC236}">
                  <a16:creationId xmlns:a16="http://schemas.microsoft.com/office/drawing/2014/main" id="{BCC158F7-8573-4399-96D2-A3A6EB52D4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6" name="Rectangle 350">
              <a:extLst>
                <a:ext uri="{FF2B5EF4-FFF2-40B4-BE49-F238E27FC236}">
                  <a16:creationId xmlns:a16="http://schemas.microsoft.com/office/drawing/2014/main" id="{B3D24D4B-86C6-4AEA-A938-DCADCE3C78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7" name="Rectangle 350">
              <a:extLst>
                <a:ext uri="{FF2B5EF4-FFF2-40B4-BE49-F238E27FC236}">
                  <a16:creationId xmlns:a16="http://schemas.microsoft.com/office/drawing/2014/main" id="{382FA5A1-8EBC-496E-9D27-20C35777F9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10A06E77-A66A-4B5D-A67B-5DF102752F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52BB4E73-DD5F-4AFC-BBD3-C48585A0C5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4A0126B4-AEFC-40A7-9874-8BD2B46F909B}"/>
              </a:ext>
            </a:extLst>
          </p:cNvPr>
          <p:cNvGrpSpPr/>
          <p:nvPr/>
        </p:nvGrpSpPr>
        <p:grpSpPr>
          <a:xfrm rot="8757975">
            <a:off x="5932337" y="2655239"/>
            <a:ext cx="448116" cy="353616"/>
            <a:chOff x="5571656" y="1597929"/>
            <a:chExt cx="448116" cy="353616"/>
          </a:xfrm>
        </p:grpSpPr>
        <p:sp>
          <p:nvSpPr>
            <p:cNvPr id="368" name="Rectangle 349">
              <a:extLst>
                <a:ext uri="{FF2B5EF4-FFF2-40B4-BE49-F238E27FC236}">
                  <a16:creationId xmlns:a16="http://schemas.microsoft.com/office/drawing/2014/main" id="{18874B26-C972-45F6-9091-B835A2EE74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69" name="Rectangle 349">
              <a:extLst>
                <a:ext uri="{FF2B5EF4-FFF2-40B4-BE49-F238E27FC236}">
                  <a16:creationId xmlns:a16="http://schemas.microsoft.com/office/drawing/2014/main" id="{515C36CD-303C-4060-B3B9-B709DD8B02D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0" name="Rectangle 350">
              <a:extLst>
                <a:ext uri="{FF2B5EF4-FFF2-40B4-BE49-F238E27FC236}">
                  <a16:creationId xmlns:a16="http://schemas.microsoft.com/office/drawing/2014/main" id="{516B6B8B-B886-4362-B6DB-A2F3FA82CA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1" name="Rectangle 350">
              <a:extLst>
                <a:ext uri="{FF2B5EF4-FFF2-40B4-BE49-F238E27FC236}">
                  <a16:creationId xmlns:a16="http://schemas.microsoft.com/office/drawing/2014/main" id="{7BEC18C0-138C-42C7-B2B5-7FE64DC9DA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4691D6F1-3302-4345-801F-6C87F9F527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FF1EF026-1697-4031-8084-19501CDB66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A8A673C5-197A-4F4A-B041-56F6D8D45049}"/>
              </a:ext>
            </a:extLst>
          </p:cNvPr>
          <p:cNvGrpSpPr/>
          <p:nvPr/>
        </p:nvGrpSpPr>
        <p:grpSpPr>
          <a:xfrm rot="5400000">
            <a:off x="6520464" y="2839207"/>
            <a:ext cx="448116" cy="353616"/>
            <a:chOff x="5571656" y="1597929"/>
            <a:chExt cx="448116" cy="353616"/>
          </a:xfrm>
        </p:grpSpPr>
        <p:sp>
          <p:nvSpPr>
            <p:cNvPr id="375" name="Rectangle 349">
              <a:extLst>
                <a:ext uri="{FF2B5EF4-FFF2-40B4-BE49-F238E27FC236}">
                  <a16:creationId xmlns:a16="http://schemas.microsoft.com/office/drawing/2014/main" id="{0EAB445E-A8C5-4113-9DC1-91F0ABC12F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6" name="Rectangle 349">
              <a:extLst>
                <a:ext uri="{FF2B5EF4-FFF2-40B4-BE49-F238E27FC236}">
                  <a16:creationId xmlns:a16="http://schemas.microsoft.com/office/drawing/2014/main" id="{952960D7-2BB1-46CC-A6E6-F873338B1A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7" name="Rectangle 350">
              <a:extLst>
                <a:ext uri="{FF2B5EF4-FFF2-40B4-BE49-F238E27FC236}">
                  <a16:creationId xmlns:a16="http://schemas.microsoft.com/office/drawing/2014/main" id="{0665D67A-D70B-4F1F-9F22-B50E3758D9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8" name="Rectangle 350">
              <a:extLst>
                <a:ext uri="{FF2B5EF4-FFF2-40B4-BE49-F238E27FC236}">
                  <a16:creationId xmlns:a16="http://schemas.microsoft.com/office/drawing/2014/main" id="{DCB06E44-166C-474A-A4B8-E717752D0EC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79" name="Rectangle 378">
              <a:extLst>
                <a:ext uri="{FF2B5EF4-FFF2-40B4-BE49-F238E27FC236}">
                  <a16:creationId xmlns:a16="http://schemas.microsoft.com/office/drawing/2014/main" id="{1E585A01-73E5-4B38-99B9-92390B6E6B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80" name="Rectangle 379">
              <a:extLst>
                <a:ext uri="{FF2B5EF4-FFF2-40B4-BE49-F238E27FC236}">
                  <a16:creationId xmlns:a16="http://schemas.microsoft.com/office/drawing/2014/main" id="{52263B04-167D-46A9-98D2-942EB4F8DF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81" name="Group 380">
            <a:extLst>
              <a:ext uri="{FF2B5EF4-FFF2-40B4-BE49-F238E27FC236}">
                <a16:creationId xmlns:a16="http://schemas.microsoft.com/office/drawing/2014/main" id="{5A1AFB94-4967-4C45-81A4-D45118A667D1}"/>
              </a:ext>
            </a:extLst>
          </p:cNvPr>
          <p:cNvGrpSpPr/>
          <p:nvPr/>
        </p:nvGrpSpPr>
        <p:grpSpPr>
          <a:xfrm rot="1735028">
            <a:off x="7079138" y="2548937"/>
            <a:ext cx="448116" cy="353616"/>
            <a:chOff x="5571656" y="1597929"/>
            <a:chExt cx="448116" cy="353616"/>
          </a:xfrm>
        </p:grpSpPr>
        <p:sp>
          <p:nvSpPr>
            <p:cNvPr id="382" name="Rectangle 349">
              <a:extLst>
                <a:ext uri="{FF2B5EF4-FFF2-40B4-BE49-F238E27FC236}">
                  <a16:creationId xmlns:a16="http://schemas.microsoft.com/office/drawing/2014/main" id="{6CE0AFD5-7ED7-455A-8963-CB1B104213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83" name="Rectangle 349">
              <a:extLst>
                <a:ext uri="{FF2B5EF4-FFF2-40B4-BE49-F238E27FC236}">
                  <a16:creationId xmlns:a16="http://schemas.microsoft.com/office/drawing/2014/main" id="{B4F9A708-2559-4ED9-9E25-8A80ACC2ACF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84" name="Rectangle 350">
              <a:extLst>
                <a:ext uri="{FF2B5EF4-FFF2-40B4-BE49-F238E27FC236}">
                  <a16:creationId xmlns:a16="http://schemas.microsoft.com/office/drawing/2014/main" id="{5929FBCC-1A20-47C8-82CF-EC17DCD931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85" name="Rectangle 350">
              <a:extLst>
                <a:ext uri="{FF2B5EF4-FFF2-40B4-BE49-F238E27FC236}">
                  <a16:creationId xmlns:a16="http://schemas.microsoft.com/office/drawing/2014/main" id="{E569EA3D-1815-40E8-A5FE-E5085C7DC8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08C3B675-E08D-413A-9609-84FCD5C66D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CDF6029B-6869-4554-921D-67144757CF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3B1CB987-2AAA-4CA7-BFF5-DC15E04A29C1}"/>
              </a:ext>
            </a:extLst>
          </p:cNvPr>
          <p:cNvGrpSpPr/>
          <p:nvPr/>
        </p:nvGrpSpPr>
        <p:grpSpPr>
          <a:xfrm>
            <a:off x="6466812" y="2254378"/>
            <a:ext cx="448116" cy="353616"/>
            <a:chOff x="5571656" y="1597929"/>
            <a:chExt cx="448116" cy="353616"/>
          </a:xfrm>
        </p:grpSpPr>
        <p:sp>
          <p:nvSpPr>
            <p:cNvPr id="389" name="Rectangle 349">
              <a:extLst>
                <a:ext uri="{FF2B5EF4-FFF2-40B4-BE49-F238E27FC236}">
                  <a16:creationId xmlns:a16="http://schemas.microsoft.com/office/drawing/2014/main" id="{518A2020-7B62-4DBC-88B4-F4821241D66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0" name="Rectangle 349">
              <a:extLst>
                <a:ext uri="{FF2B5EF4-FFF2-40B4-BE49-F238E27FC236}">
                  <a16:creationId xmlns:a16="http://schemas.microsoft.com/office/drawing/2014/main" id="{3C7123F0-A543-483D-99BB-92E8B805923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1" name="Rectangle 350">
              <a:extLst>
                <a:ext uri="{FF2B5EF4-FFF2-40B4-BE49-F238E27FC236}">
                  <a16:creationId xmlns:a16="http://schemas.microsoft.com/office/drawing/2014/main" id="{2FA4583C-CA2D-4D0D-8474-A833714AEB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2" name="Rectangle 350">
              <a:extLst>
                <a:ext uri="{FF2B5EF4-FFF2-40B4-BE49-F238E27FC236}">
                  <a16:creationId xmlns:a16="http://schemas.microsoft.com/office/drawing/2014/main" id="{2CAADFE0-E04D-4325-BBC0-977EDAA095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3" name="Rectangle 392">
              <a:extLst>
                <a:ext uri="{FF2B5EF4-FFF2-40B4-BE49-F238E27FC236}">
                  <a16:creationId xmlns:a16="http://schemas.microsoft.com/office/drawing/2014/main" id="{30B0684D-D180-422B-A47C-55C464BE8F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3C1A4286-EFBE-484F-8135-F03A468944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69AD68CA-B4D0-45AF-B815-68E33731D9FD}"/>
              </a:ext>
            </a:extLst>
          </p:cNvPr>
          <p:cNvGrpSpPr/>
          <p:nvPr/>
        </p:nvGrpSpPr>
        <p:grpSpPr>
          <a:xfrm rot="758767">
            <a:off x="5464933" y="1551827"/>
            <a:ext cx="448116" cy="353616"/>
            <a:chOff x="5571656" y="1597929"/>
            <a:chExt cx="448116" cy="353616"/>
          </a:xfrm>
        </p:grpSpPr>
        <p:sp>
          <p:nvSpPr>
            <p:cNvPr id="396" name="Rectangle 349">
              <a:extLst>
                <a:ext uri="{FF2B5EF4-FFF2-40B4-BE49-F238E27FC236}">
                  <a16:creationId xmlns:a16="http://schemas.microsoft.com/office/drawing/2014/main" id="{CDBE2607-38C9-463A-A8DD-3AE3CC2A9A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7" name="Rectangle 349">
              <a:extLst>
                <a:ext uri="{FF2B5EF4-FFF2-40B4-BE49-F238E27FC236}">
                  <a16:creationId xmlns:a16="http://schemas.microsoft.com/office/drawing/2014/main" id="{13BC492C-3DE5-4492-9E50-B86F3880593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8" name="Rectangle 350">
              <a:extLst>
                <a:ext uri="{FF2B5EF4-FFF2-40B4-BE49-F238E27FC236}">
                  <a16:creationId xmlns:a16="http://schemas.microsoft.com/office/drawing/2014/main" id="{FD741A91-3981-422F-90C1-5563D39774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399" name="Rectangle 350">
              <a:extLst>
                <a:ext uri="{FF2B5EF4-FFF2-40B4-BE49-F238E27FC236}">
                  <a16:creationId xmlns:a16="http://schemas.microsoft.com/office/drawing/2014/main" id="{38C228AA-326C-4AD8-A49A-B777A547A5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7B8901AB-D8F0-4900-ABB0-F9AAF4F7F7A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0A14133A-D21F-4143-A82F-B685E704BC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6A73193D-0995-4AF7-829D-0BCF6A05E2B2}"/>
              </a:ext>
            </a:extLst>
          </p:cNvPr>
          <p:cNvGrpSpPr/>
          <p:nvPr/>
        </p:nvGrpSpPr>
        <p:grpSpPr>
          <a:xfrm rot="5400000">
            <a:off x="4828265" y="1416571"/>
            <a:ext cx="448116" cy="353616"/>
            <a:chOff x="5571656" y="1597929"/>
            <a:chExt cx="448116" cy="353616"/>
          </a:xfrm>
        </p:grpSpPr>
        <p:sp>
          <p:nvSpPr>
            <p:cNvPr id="403" name="Rectangle 349">
              <a:extLst>
                <a:ext uri="{FF2B5EF4-FFF2-40B4-BE49-F238E27FC236}">
                  <a16:creationId xmlns:a16="http://schemas.microsoft.com/office/drawing/2014/main" id="{BD10CFFE-C353-490F-A9D6-CD30C2C4C0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4" name="Rectangle 349">
              <a:extLst>
                <a:ext uri="{FF2B5EF4-FFF2-40B4-BE49-F238E27FC236}">
                  <a16:creationId xmlns:a16="http://schemas.microsoft.com/office/drawing/2014/main" id="{473F6C8F-D581-40B9-A8D3-C5565B8B145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5" name="Rectangle 350">
              <a:extLst>
                <a:ext uri="{FF2B5EF4-FFF2-40B4-BE49-F238E27FC236}">
                  <a16:creationId xmlns:a16="http://schemas.microsoft.com/office/drawing/2014/main" id="{27BD79FB-D913-4212-B9C9-51EC8C8616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6" name="Rectangle 350">
              <a:extLst>
                <a:ext uri="{FF2B5EF4-FFF2-40B4-BE49-F238E27FC236}">
                  <a16:creationId xmlns:a16="http://schemas.microsoft.com/office/drawing/2014/main" id="{753B028C-CF83-450A-BDD3-548384B3B38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7" name="Rectangle 406">
              <a:extLst>
                <a:ext uri="{FF2B5EF4-FFF2-40B4-BE49-F238E27FC236}">
                  <a16:creationId xmlns:a16="http://schemas.microsoft.com/office/drawing/2014/main" id="{10519E16-F0E6-48FD-AAC0-CA45859E379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08" name="Rectangle 407">
              <a:extLst>
                <a:ext uri="{FF2B5EF4-FFF2-40B4-BE49-F238E27FC236}">
                  <a16:creationId xmlns:a16="http://schemas.microsoft.com/office/drawing/2014/main" id="{61A7D411-225A-4506-9E00-176BFC68C0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409" name="Group 408">
            <a:extLst>
              <a:ext uri="{FF2B5EF4-FFF2-40B4-BE49-F238E27FC236}">
                <a16:creationId xmlns:a16="http://schemas.microsoft.com/office/drawing/2014/main" id="{BC84CD2C-B287-48EB-A93D-3848F06AB6B2}"/>
              </a:ext>
            </a:extLst>
          </p:cNvPr>
          <p:cNvGrpSpPr/>
          <p:nvPr/>
        </p:nvGrpSpPr>
        <p:grpSpPr>
          <a:xfrm rot="3020362">
            <a:off x="5299744" y="2497625"/>
            <a:ext cx="448116" cy="353616"/>
            <a:chOff x="5571656" y="1597929"/>
            <a:chExt cx="448116" cy="353616"/>
          </a:xfrm>
        </p:grpSpPr>
        <p:sp>
          <p:nvSpPr>
            <p:cNvPr id="410" name="Rectangle 349">
              <a:extLst>
                <a:ext uri="{FF2B5EF4-FFF2-40B4-BE49-F238E27FC236}">
                  <a16:creationId xmlns:a16="http://schemas.microsoft.com/office/drawing/2014/main" id="{D2E48D30-D99C-4719-97E7-C33D256C5D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1" name="Rectangle 349">
              <a:extLst>
                <a:ext uri="{FF2B5EF4-FFF2-40B4-BE49-F238E27FC236}">
                  <a16:creationId xmlns:a16="http://schemas.microsoft.com/office/drawing/2014/main" id="{FD8A2857-BD33-407F-92C5-A0C095F042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2" name="Rectangle 350">
              <a:extLst>
                <a:ext uri="{FF2B5EF4-FFF2-40B4-BE49-F238E27FC236}">
                  <a16:creationId xmlns:a16="http://schemas.microsoft.com/office/drawing/2014/main" id="{535245FE-7063-41B3-8D71-8BC4E673B1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3" name="Rectangle 350">
              <a:extLst>
                <a:ext uri="{FF2B5EF4-FFF2-40B4-BE49-F238E27FC236}">
                  <a16:creationId xmlns:a16="http://schemas.microsoft.com/office/drawing/2014/main" id="{23BADDB6-3FBE-43E9-AE1A-CC0F561870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4" name="Rectangle 413">
              <a:extLst>
                <a:ext uri="{FF2B5EF4-FFF2-40B4-BE49-F238E27FC236}">
                  <a16:creationId xmlns:a16="http://schemas.microsoft.com/office/drawing/2014/main" id="{FFAFC614-4651-48E8-A42B-A9665D5644A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5" name="Rectangle 414">
              <a:extLst>
                <a:ext uri="{FF2B5EF4-FFF2-40B4-BE49-F238E27FC236}">
                  <a16:creationId xmlns:a16="http://schemas.microsoft.com/office/drawing/2014/main" id="{C0647AC4-F6EC-4B75-B754-4DF6F5DA56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58789F4C-C01B-461D-998C-1E00A31CAC8D}"/>
              </a:ext>
            </a:extLst>
          </p:cNvPr>
          <p:cNvGrpSpPr/>
          <p:nvPr/>
        </p:nvGrpSpPr>
        <p:grpSpPr>
          <a:xfrm rot="18568366">
            <a:off x="4373361" y="2504027"/>
            <a:ext cx="448116" cy="353616"/>
            <a:chOff x="5571656" y="1597929"/>
            <a:chExt cx="448116" cy="353616"/>
          </a:xfrm>
        </p:grpSpPr>
        <p:sp>
          <p:nvSpPr>
            <p:cNvPr id="417" name="Rectangle 349">
              <a:extLst>
                <a:ext uri="{FF2B5EF4-FFF2-40B4-BE49-F238E27FC236}">
                  <a16:creationId xmlns:a16="http://schemas.microsoft.com/office/drawing/2014/main" id="{D76492D7-92C7-41F1-8225-94B92B7AD0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8" name="Rectangle 349">
              <a:extLst>
                <a:ext uri="{FF2B5EF4-FFF2-40B4-BE49-F238E27FC236}">
                  <a16:creationId xmlns:a16="http://schemas.microsoft.com/office/drawing/2014/main" id="{E6C7DEA0-EF01-47B4-AEC7-B34F1A35F74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19" name="Rectangle 350">
              <a:extLst>
                <a:ext uri="{FF2B5EF4-FFF2-40B4-BE49-F238E27FC236}">
                  <a16:creationId xmlns:a16="http://schemas.microsoft.com/office/drawing/2014/main" id="{69442857-479C-4456-92A2-9EFD9347EA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0" name="Rectangle 350">
              <a:extLst>
                <a:ext uri="{FF2B5EF4-FFF2-40B4-BE49-F238E27FC236}">
                  <a16:creationId xmlns:a16="http://schemas.microsoft.com/office/drawing/2014/main" id="{20ABF770-48F4-4B9D-84CD-66344170B4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9C68BCEC-1E91-434F-91E0-EF32961A918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2" name="Rectangle 421">
              <a:extLst>
                <a:ext uri="{FF2B5EF4-FFF2-40B4-BE49-F238E27FC236}">
                  <a16:creationId xmlns:a16="http://schemas.microsoft.com/office/drawing/2014/main" id="{E7FBFADD-EA63-41D0-8400-B5FFA5340F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423" name="Group 422">
            <a:extLst>
              <a:ext uri="{FF2B5EF4-FFF2-40B4-BE49-F238E27FC236}">
                <a16:creationId xmlns:a16="http://schemas.microsoft.com/office/drawing/2014/main" id="{42076C46-0632-49F5-B925-69A3A9532FD9}"/>
              </a:ext>
            </a:extLst>
          </p:cNvPr>
          <p:cNvGrpSpPr/>
          <p:nvPr/>
        </p:nvGrpSpPr>
        <p:grpSpPr>
          <a:xfrm>
            <a:off x="4843174" y="2000279"/>
            <a:ext cx="448116" cy="353616"/>
            <a:chOff x="5571656" y="1597929"/>
            <a:chExt cx="448116" cy="353616"/>
          </a:xfrm>
        </p:grpSpPr>
        <p:sp>
          <p:nvSpPr>
            <p:cNvPr id="424" name="Rectangle 349">
              <a:extLst>
                <a:ext uri="{FF2B5EF4-FFF2-40B4-BE49-F238E27FC236}">
                  <a16:creationId xmlns:a16="http://schemas.microsoft.com/office/drawing/2014/main" id="{101ADD62-824F-477D-A907-CF637671E6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5" name="Rectangle 349">
              <a:extLst>
                <a:ext uri="{FF2B5EF4-FFF2-40B4-BE49-F238E27FC236}">
                  <a16:creationId xmlns:a16="http://schemas.microsoft.com/office/drawing/2014/main" id="{F3D560CF-1F6B-49AE-8314-C7152068F5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6" name="Rectangle 350">
              <a:extLst>
                <a:ext uri="{FF2B5EF4-FFF2-40B4-BE49-F238E27FC236}">
                  <a16:creationId xmlns:a16="http://schemas.microsoft.com/office/drawing/2014/main" id="{490C2694-9F12-40B4-A12D-81981C0335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7" name="Rectangle 350">
              <a:extLst>
                <a:ext uri="{FF2B5EF4-FFF2-40B4-BE49-F238E27FC236}">
                  <a16:creationId xmlns:a16="http://schemas.microsoft.com/office/drawing/2014/main" id="{44D85BE8-9751-463C-89FF-450F0898F4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32287F6B-E46B-41D1-B103-E601671E8B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F082A306-8231-4F55-8AEE-3BE0FBB323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653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>
            <a:extLst>
              <a:ext uri="{FF2B5EF4-FFF2-40B4-BE49-F238E27FC236}">
                <a16:creationId xmlns:a16="http://schemas.microsoft.com/office/drawing/2014/main" id="{068C1827-86D7-4972-BE31-7229602CBCAC}"/>
              </a:ext>
            </a:extLst>
          </p:cNvPr>
          <p:cNvSpPr/>
          <p:nvPr/>
        </p:nvSpPr>
        <p:spPr>
          <a:xfrm>
            <a:off x="1122363" y="1165225"/>
            <a:ext cx="8083550" cy="32845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1" name="Freeform 100">
            <a:extLst>
              <a:ext uri="{FF2B5EF4-FFF2-40B4-BE49-F238E27FC236}">
                <a16:creationId xmlns:a16="http://schemas.microsoft.com/office/drawing/2014/main" id="{24FE102C-197C-4910-A30B-CCFCEABCB29F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2381250" y="1531938"/>
            <a:ext cx="1757363" cy="1784350"/>
          </a:xfrm>
          <a:custGeom>
            <a:avLst/>
            <a:gdLst>
              <a:gd name="T0" fmla="*/ 2147483646 w 2260"/>
              <a:gd name="T1" fmla="*/ 2147483646 h 2294"/>
              <a:gd name="T2" fmla="*/ 2147483646 w 2260"/>
              <a:gd name="T3" fmla="*/ 2147483646 h 2294"/>
              <a:gd name="T4" fmla="*/ 2147483646 w 2260"/>
              <a:gd name="T5" fmla="*/ 2147483646 h 2294"/>
              <a:gd name="T6" fmla="*/ 2147483646 w 2260"/>
              <a:gd name="T7" fmla="*/ 2147483646 h 2294"/>
              <a:gd name="T8" fmla="*/ 0 w 2260"/>
              <a:gd name="T9" fmla="*/ 2147483646 h 2294"/>
              <a:gd name="T10" fmla="*/ 2147483646 w 2260"/>
              <a:gd name="T11" fmla="*/ 2147483646 h 2294"/>
              <a:gd name="T12" fmla="*/ 2147483646 w 2260"/>
              <a:gd name="T13" fmla="*/ 0 h 2294"/>
              <a:gd name="T14" fmla="*/ 2147483646 w 2260"/>
              <a:gd name="T15" fmla="*/ 2147483646 h 2294"/>
              <a:gd name="T16" fmla="*/ 2147483646 w 2260"/>
              <a:gd name="T17" fmla="*/ 2147483646 h 2294"/>
              <a:gd name="T18" fmla="*/ 2147483646 w 2260"/>
              <a:gd name="T19" fmla="*/ 2147483646 h 2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0"/>
              <a:gd name="T31" fmla="*/ 0 h 2294"/>
              <a:gd name="T32" fmla="*/ 2260 w 2260"/>
              <a:gd name="T33" fmla="*/ 2294 h 2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0" h="2294">
                <a:moveTo>
                  <a:pt x="2260" y="1546"/>
                </a:moveTo>
                <a:lnTo>
                  <a:pt x="1748" y="2157"/>
                </a:lnTo>
                <a:lnTo>
                  <a:pt x="964" y="2294"/>
                </a:lnTo>
                <a:lnTo>
                  <a:pt x="274" y="1897"/>
                </a:lnTo>
                <a:lnTo>
                  <a:pt x="0" y="1147"/>
                </a:lnTo>
                <a:lnTo>
                  <a:pt x="274" y="399"/>
                </a:lnTo>
                <a:lnTo>
                  <a:pt x="964" y="0"/>
                </a:lnTo>
                <a:lnTo>
                  <a:pt x="1748" y="140"/>
                </a:lnTo>
                <a:lnTo>
                  <a:pt x="2260" y="750"/>
                </a:lnTo>
                <a:lnTo>
                  <a:pt x="2260" y="1546"/>
                </a:lnTo>
                <a:close/>
              </a:path>
            </a:pathLst>
          </a:custGeom>
          <a:solidFill>
            <a:srgbClr val="FFE38B"/>
          </a:solidFill>
          <a:ln w="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2" name="Rectangle 959">
            <a:extLst>
              <a:ext uri="{FF2B5EF4-FFF2-40B4-BE49-F238E27FC236}">
                <a16:creationId xmlns:a16="http://schemas.microsoft.com/office/drawing/2014/main" id="{A3ABCC9C-A5F4-41C6-8930-81DDDDB77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43600"/>
            <a:ext cx="9906000" cy="91440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" name="Group 1110">
            <a:extLst>
              <a:ext uri="{FF2B5EF4-FFF2-40B4-BE49-F238E27FC236}">
                <a16:creationId xmlns:a16="http://schemas.microsoft.com/office/drawing/2014/main" id="{70A53A18-8255-460F-B364-13CEBD7AE555}"/>
              </a:ext>
            </a:extLst>
          </p:cNvPr>
          <p:cNvGraphicFramePr>
            <a:graphicFrameLocks noGrp="1"/>
          </p:cNvGraphicFramePr>
          <p:nvPr/>
        </p:nvGraphicFramePr>
        <p:xfrm>
          <a:off x="850900" y="6053138"/>
          <a:ext cx="6388100" cy="452437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70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FLOOR PLAN OPTION:</a:t>
                      </a:r>
                      <a:endParaRPr kumimoji="0" lang="en-GB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1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CLIENT: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NO. OF GUESTS: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EVENT: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charset="0"/>
                          <a:ea typeface="ＭＳ Ｐゴシック" charset="0"/>
                        </a:rPr>
                        <a:t>REF. NO:</a:t>
                      </a: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Demi" charset="0"/>
                        <a:ea typeface="ＭＳ Ｐゴシック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4" name="Rectangle 982">
            <a:extLst>
              <a:ext uri="{FF2B5EF4-FFF2-40B4-BE49-F238E27FC236}">
                <a16:creationId xmlns:a16="http://schemas.microsoft.com/office/drawing/2014/main" id="{D14D9AD1-C259-4291-83A5-340ACE09A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6583363"/>
            <a:ext cx="23526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700">
                <a:latin typeface="Century Gothic" panose="020B0502020202020204" pitchFamily="34" charset="0"/>
              </a:rPr>
              <a:t>Rental company name, address &amp; contact details</a:t>
            </a:r>
            <a:endParaRPr lang="en-GB" altLang="en-US" sz="700">
              <a:latin typeface="Century Gothic" panose="020B0502020202020204" pitchFamily="34" charset="0"/>
            </a:endParaRPr>
          </a:p>
        </p:txBody>
      </p:sp>
      <p:sp>
        <p:nvSpPr>
          <p:cNvPr id="5145" name="Line 983">
            <a:extLst>
              <a:ext uri="{FF2B5EF4-FFF2-40B4-BE49-F238E27FC236}">
                <a16:creationId xmlns:a16="http://schemas.microsoft.com/office/drawing/2014/main" id="{B2FD2901-F6B9-4813-91DB-B79C2DC16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943600"/>
            <a:ext cx="9906000" cy="0"/>
          </a:xfrm>
          <a:prstGeom prst="line">
            <a:avLst/>
          </a:prstGeom>
          <a:noFill/>
          <a:ln w="38100">
            <a:solidFill>
              <a:srgbClr val="FFE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Text Box 1101">
            <a:extLst>
              <a:ext uri="{FF2B5EF4-FFF2-40B4-BE49-F238E27FC236}">
                <a16:creationId xmlns:a16="http://schemas.microsoft.com/office/drawing/2014/main" id="{2FE4F16A-8EC4-43BD-8AE9-3FD8D2DB1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6938" y="2727325"/>
            <a:ext cx="3006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B2B2B2"/>
                </a:solidFill>
                <a:latin typeface="Century Gothic" panose="020B0502020202020204" pitchFamily="34" charset="0"/>
              </a:rPr>
              <a:t>ASSEMBLE FLOOR P</a:t>
            </a:r>
            <a:endParaRPr lang="en-GB" altLang="en-US" sz="2000">
              <a:solidFill>
                <a:srgbClr val="B2B2B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8537C88-4C06-4EEC-BC29-4BF1ECF4FD29}"/>
              </a:ext>
            </a:extLst>
          </p:cNvPr>
          <p:cNvSpPr/>
          <p:nvPr/>
        </p:nvSpPr>
        <p:spPr>
          <a:xfrm>
            <a:off x="2700338" y="2422525"/>
            <a:ext cx="4117975" cy="1154113"/>
          </a:xfrm>
          <a:custGeom>
            <a:avLst/>
            <a:gdLst>
              <a:gd name="connsiteX0" fmla="*/ 0 w 4117868"/>
              <a:gd name="connsiteY0" fmla="*/ 718018 h 1153739"/>
              <a:gd name="connsiteX1" fmla="*/ 601417 w 4117868"/>
              <a:gd name="connsiteY1" fmla="*/ 1153739 h 1153739"/>
              <a:gd name="connsiteX2" fmla="*/ 1343984 w 4117868"/>
              <a:gd name="connsiteY2" fmla="*/ 889852 h 1153739"/>
              <a:gd name="connsiteX3" fmla="*/ 1595597 w 4117868"/>
              <a:gd name="connsiteY3" fmla="*/ 447994 h 1153739"/>
              <a:gd name="connsiteX4" fmla="*/ 1988359 w 4117868"/>
              <a:gd name="connsiteY4" fmla="*/ 760977 h 1153739"/>
              <a:gd name="connsiteX5" fmla="*/ 2761610 w 4117868"/>
              <a:gd name="connsiteY5" fmla="*/ 760977 h 1153739"/>
              <a:gd name="connsiteX6" fmla="*/ 3148236 w 4117868"/>
              <a:gd name="connsiteY6" fmla="*/ 466405 h 1153739"/>
              <a:gd name="connsiteX7" fmla="*/ 3399849 w 4117868"/>
              <a:gd name="connsiteY7" fmla="*/ 883715 h 1153739"/>
              <a:gd name="connsiteX8" fmla="*/ 4117868 w 4117868"/>
              <a:gd name="connsiteY8" fmla="*/ 920537 h 1153739"/>
              <a:gd name="connsiteX9" fmla="*/ 2546819 w 4117868"/>
              <a:gd name="connsiteY9" fmla="*/ 0 h 1153739"/>
              <a:gd name="connsiteX10" fmla="*/ 0 w 4117868"/>
              <a:gd name="connsiteY10" fmla="*/ 718018 h 115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17868" h="1153739">
                <a:moveTo>
                  <a:pt x="0" y="718018"/>
                </a:moveTo>
                <a:lnTo>
                  <a:pt x="601417" y="1153739"/>
                </a:lnTo>
                <a:lnTo>
                  <a:pt x="1343984" y="889852"/>
                </a:lnTo>
                <a:lnTo>
                  <a:pt x="1595597" y="447994"/>
                </a:lnTo>
                <a:lnTo>
                  <a:pt x="1988359" y="760977"/>
                </a:lnTo>
                <a:lnTo>
                  <a:pt x="2761610" y="760977"/>
                </a:lnTo>
                <a:lnTo>
                  <a:pt x="3148236" y="466405"/>
                </a:lnTo>
                <a:lnTo>
                  <a:pt x="3399849" y="883715"/>
                </a:lnTo>
                <a:lnTo>
                  <a:pt x="4117868" y="920537"/>
                </a:lnTo>
                <a:lnTo>
                  <a:pt x="2546819" y="0"/>
                </a:lnTo>
                <a:lnTo>
                  <a:pt x="0" y="718018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5149" name="Group 1">
            <a:extLst>
              <a:ext uri="{FF2B5EF4-FFF2-40B4-BE49-F238E27FC236}">
                <a16:creationId xmlns:a16="http://schemas.microsoft.com/office/drawing/2014/main" id="{58EEFE1F-D9C9-4F44-93ED-790F69B9701F}"/>
              </a:ext>
            </a:extLst>
          </p:cNvPr>
          <p:cNvGrpSpPr>
            <a:grpSpLocks/>
          </p:cNvGrpSpPr>
          <p:nvPr/>
        </p:nvGrpSpPr>
        <p:grpSpPr bwMode="auto">
          <a:xfrm>
            <a:off x="2389778" y="1206048"/>
            <a:ext cx="5332413" cy="2130425"/>
            <a:chOff x="2109788" y="1985963"/>
            <a:chExt cx="5332413" cy="2130425"/>
          </a:xfrm>
          <a:solidFill>
            <a:srgbClr val="FFE38B"/>
          </a:solidFill>
        </p:grpSpPr>
        <p:sp>
          <p:nvSpPr>
            <p:cNvPr id="5216" name="Freeform 41">
              <a:extLst>
                <a:ext uri="{FF2B5EF4-FFF2-40B4-BE49-F238E27FC236}">
                  <a16:creationId xmlns:a16="http://schemas.microsoft.com/office/drawing/2014/main" id="{C8ECDA0B-1F7B-4BCC-BD50-16B25A54761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09788" y="1985963"/>
              <a:ext cx="5332413" cy="2130425"/>
            </a:xfrm>
            <a:custGeom>
              <a:avLst/>
              <a:gdLst>
                <a:gd name="T0" fmla="*/ 2147483646 w 4802"/>
                <a:gd name="T1" fmla="*/ 2147483646 h 1918"/>
                <a:gd name="T2" fmla="*/ 2147483646 w 4802"/>
                <a:gd name="T3" fmla="*/ 2147483646 h 1918"/>
                <a:gd name="T4" fmla="*/ 2147483646 w 4802"/>
                <a:gd name="T5" fmla="*/ 2147483646 h 1918"/>
                <a:gd name="T6" fmla="*/ 0 w 4802"/>
                <a:gd name="T7" fmla="*/ 2147483646 h 1918"/>
                <a:gd name="T8" fmla="*/ 2147483646 w 4802"/>
                <a:gd name="T9" fmla="*/ 2147483646 h 1918"/>
                <a:gd name="T10" fmla="*/ 2147483646 w 4802"/>
                <a:gd name="T11" fmla="*/ 2147483646 h 1918"/>
                <a:gd name="T12" fmla="*/ 2147483646 w 4802"/>
                <a:gd name="T13" fmla="*/ 2147483646 h 1918"/>
                <a:gd name="T14" fmla="*/ 2147483646 w 4802"/>
                <a:gd name="T15" fmla="*/ 2147483646 h 1918"/>
                <a:gd name="T16" fmla="*/ 2147483646 w 4802"/>
                <a:gd name="T17" fmla="*/ 2147483646 h 1918"/>
                <a:gd name="T18" fmla="*/ 2147483646 w 4802"/>
                <a:gd name="T19" fmla="*/ 2147483646 h 1918"/>
                <a:gd name="T20" fmla="*/ 2147483646 w 4802"/>
                <a:gd name="T21" fmla="*/ 2147483646 h 1918"/>
                <a:gd name="T22" fmla="*/ 2147483646 w 4802"/>
                <a:gd name="T23" fmla="*/ 2147483646 h 1918"/>
                <a:gd name="T24" fmla="*/ 2147483646 w 4802"/>
                <a:gd name="T25" fmla="*/ 2147483646 h 1918"/>
                <a:gd name="T26" fmla="*/ 2147483646 w 4802"/>
                <a:gd name="T27" fmla="*/ 2147483646 h 1918"/>
                <a:gd name="T28" fmla="*/ 2147483646 w 4802"/>
                <a:gd name="T29" fmla="*/ 2147483646 h 1918"/>
                <a:gd name="T30" fmla="*/ 2147483646 w 4802"/>
                <a:gd name="T31" fmla="*/ 2147483646 h 1918"/>
                <a:gd name="T32" fmla="*/ 2147483646 w 4802"/>
                <a:gd name="T33" fmla="*/ 2147483646 h 1918"/>
                <a:gd name="T34" fmla="*/ 2147483646 w 4802"/>
                <a:gd name="T35" fmla="*/ 0 h 1918"/>
                <a:gd name="T36" fmla="*/ 2147483646 w 4802"/>
                <a:gd name="T37" fmla="*/ 2147483646 h 1918"/>
                <a:gd name="T38" fmla="*/ 2147483646 w 4802"/>
                <a:gd name="T39" fmla="*/ 2147483646 h 19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02"/>
                <a:gd name="T61" fmla="*/ 0 h 1918"/>
                <a:gd name="T62" fmla="*/ 4802 w 4802"/>
                <a:gd name="T63" fmla="*/ 1918 h 19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02" h="1918">
                  <a:moveTo>
                    <a:pt x="1090" y="334"/>
                  </a:moveTo>
                  <a:lnTo>
                    <a:pt x="530" y="330"/>
                  </a:lnTo>
                  <a:lnTo>
                    <a:pt x="100" y="688"/>
                  </a:lnTo>
                  <a:lnTo>
                    <a:pt x="0" y="1238"/>
                  </a:lnTo>
                  <a:lnTo>
                    <a:pt x="278" y="1724"/>
                  </a:lnTo>
                  <a:lnTo>
                    <a:pt x="802" y="1918"/>
                  </a:lnTo>
                  <a:lnTo>
                    <a:pt x="1328" y="1728"/>
                  </a:lnTo>
                  <a:lnTo>
                    <a:pt x="2128" y="1586"/>
                  </a:lnTo>
                  <a:lnTo>
                    <a:pt x="2686" y="1586"/>
                  </a:lnTo>
                  <a:lnTo>
                    <a:pt x="3472" y="1724"/>
                  </a:lnTo>
                  <a:lnTo>
                    <a:pt x="3996" y="1916"/>
                  </a:lnTo>
                  <a:lnTo>
                    <a:pt x="4522" y="1724"/>
                  </a:lnTo>
                  <a:lnTo>
                    <a:pt x="4802" y="1240"/>
                  </a:lnTo>
                  <a:lnTo>
                    <a:pt x="4704" y="690"/>
                  </a:lnTo>
                  <a:lnTo>
                    <a:pt x="4276" y="330"/>
                  </a:lnTo>
                  <a:lnTo>
                    <a:pt x="3718" y="330"/>
                  </a:lnTo>
                  <a:lnTo>
                    <a:pt x="2932" y="192"/>
                  </a:lnTo>
                  <a:lnTo>
                    <a:pt x="2408" y="0"/>
                  </a:lnTo>
                  <a:lnTo>
                    <a:pt x="1882" y="192"/>
                  </a:lnTo>
                  <a:lnTo>
                    <a:pt x="1090" y="334"/>
                  </a:lnTo>
                  <a:close/>
                </a:path>
              </a:pathLst>
            </a:custGeom>
            <a:grpFill/>
            <a:ln w="0">
              <a:solidFill>
                <a:srgbClr val="B2B2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217" name="Freeform 73">
              <a:extLst>
                <a:ext uri="{FF2B5EF4-FFF2-40B4-BE49-F238E27FC236}">
                  <a16:creationId xmlns:a16="http://schemas.microsoft.com/office/drawing/2014/main" id="{A05C8979-FEAF-4A70-94E5-533A5C706769}"/>
                </a:ext>
              </a:extLst>
            </p:cNvPr>
            <p:cNvSpPr>
              <a:spLocks noChangeAspect="1"/>
            </p:cNvSpPr>
            <p:nvPr/>
          </p:nvSpPr>
          <p:spPr bwMode="auto">
            <a:xfrm rot="600000">
              <a:off x="3873501" y="1998663"/>
              <a:ext cx="1757363" cy="1782763"/>
            </a:xfrm>
            <a:custGeom>
              <a:avLst/>
              <a:gdLst>
                <a:gd name="T0" fmla="*/ 2147483646 w 2260"/>
                <a:gd name="T1" fmla="*/ 2147483646 h 2294"/>
                <a:gd name="T2" fmla="*/ 2147483646 w 2260"/>
                <a:gd name="T3" fmla="*/ 2147483646 h 2294"/>
                <a:gd name="T4" fmla="*/ 2147483646 w 2260"/>
                <a:gd name="T5" fmla="*/ 2147483646 h 2294"/>
                <a:gd name="T6" fmla="*/ 2147483646 w 2260"/>
                <a:gd name="T7" fmla="*/ 2147483646 h 2294"/>
                <a:gd name="T8" fmla="*/ 0 w 2260"/>
                <a:gd name="T9" fmla="*/ 2147483646 h 2294"/>
                <a:gd name="T10" fmla="*/ 2147483646 w 2260"/>
                <a:gd name="T11" fmla="*/ 2147483646 h 2294"/>
                <a:gd name="T12" fmla="*/ 2147483646 w 2260"/>
                <a:gd name="T13" fmla="*/ 0 h 2294"/>
                <a:gd name="T14" fmla="*/ 2147483646 w 2260"/>
                <a:gd name="T15" fmla="*/ 2147483646 h 2294"/>
                <a:gd name="T16" fmla="*/ 2147483646 w 2260"/>
                <a:gd name="T17" fmla="*/ 2147483646 h 2294"/>
                <a:gd name="T18" fmla="*/ 2147483646 w 2260"/>
                <a:gd name="T19" fmla="*/ 2147483646 h 22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60"/>
                <a:gd name="T31" fmla="*/ 0 h 2294"/>
                <a:gd name="T32" fmla="*/ 2260 w 2260"/>
                <a:gd name="T33" fmla="*/ 2294 h 22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60" h="2294">
                  <a:moveTo>
                    <a:pt x="2260" y="1546"/>
                  </a:moveTo>
                  <a:lnTo>
                    <a:pt x="1748" y="2157"/>
                  </a:lnTo>
                  <a:lnTo>
                    <a:pt x="964" y="2294"/>
                  </a:lnTo>
                  <a:lnTo>
                    <a:pt x="274" y="1897"/>
                  </a:lnTo>
                  <a:lnTo>
                    <a:pt x="0" y="1147"/>
                  </a:lnTo>
                  <a:lnTo>
                    <a:pt x="274" y="399"/>
                  </a:lnTo>
                  <a:lnTo>
                    <a:pt x="964" y="0"/>
                  </a:lnTo>
                  <a:lnTo>
                    <a:pt x="1748" y="140"/>
                  </a:lnTo>
                  <a:lnTo>
                    <a:pt x="2260" y="750"/>
                  </a:lnTo>
                  <a:lnTo>
                    <a:pt x="2260" y="1546"/>
                  </a:lnTo>
                  <a:close/>
                </a:path>
              </a:pathLst>
            </a:custGeom>
            <a:grpFill/>
            <a:ln w="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5218" name="Group 111">
              <a:extLst>
                <a:ext uri="{FF2B5EF4-FFF2-40B4-BE49-F238E27FC236}">
                  <a16:creationId xmlns:a16="http://schemas.microsoft.com/office/drawing/2014/main" id="{6D4076FC-AF0F-473A-A2D2-D2ACB42EA45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889376" y="1990726"/>
              <a:ext cx="1779588" cy="1757363"/>
              <a:chOff x="2324" y="1012"/>
              <a:chExt cx="1602" cy="1582"/>
            </a:xfrm>
            <a:grpFill/>
          </p:grpSpPr>
          <p:sp>
            <p:nvSpPr>
              <p:cNvPr id="5241" name="Freeform 74">
                <a:extLst>
                  <a:ext uri="{FF2B5EF4-FFF2-40B4-BE49-F238E27FC236}">
                    <a16:creationId xmlns:a16="http://schemas.microsoft.com/office/drawing/2014/main" id="{AFE26E67-9BF9-411E-A2CE-0A0A8E4560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370" y="2545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2" name="Freeform 75">
                <a:extLst>
                  <a:ext uri="{FF2B5EF4-FFF2-40B4-BE49-F238E27FC236}">
                    <a16:creationId xmlns:a16="http://schemas.microsoft.com/office/drawing/2014/main" id="{43E06281-445E-4EAC-B57E-8CCF996D65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418" y="2197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3" name="Freeform 76">
                <a:extLst>
                  <a:ext uri="{FF2B5EF4-FFF2-40B4-BE49-F238E27FC236}">
                    <a16:creationId xmlns:a16="http://schemas.microsoft.com/office/drawing/2014/main" id="{6BDDBE98-34A9-4D5F-B9C4-96DFF324A65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324" y="1665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4" name="Freeform 77">
                <a:extLst>
                  <a:ext uri="{FF2B5EF4-FFF2-40B4-BE49-F238E27FC236}">
                    <a16:creationId xmlns:a16="http://schemas.microsoft.com/office/drawing/2014/main" id="{CD843682-CF4F-46D0-8FE5-323DB14A81C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597" y="1194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5" name="Freeform 78">
                <a:extLst>
                  <a:ext uri="{FF2B5EF4-FFF2-40B4-BE49-F238E27FC236}">
                    <a16:creationId xmlns:a16="http://schemas.microsoft.com/office/drawing/2014/main" id="{F2A7A28F-526B-48A7-B0AC-C62050CC3C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103" y="1012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6" name="Freeform 79">
                <a:extLst>
                  <a:ext uri="{FF2B5EF4-FFF2-40B4-BE49-F238E27FC236}">
                    <a16:creationId xmlns:a16="http://schemas.microsoft.com/office/drawing/2014/main" id="{CB3777E3-54A2-404B-B1B5-A7A5B88849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2833" y="254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7" name="Freeform 80">
                <a:extLst>
                  <a:ext uri="{FF2B5EF4-FFF2-40B4-BE49-F238E27FC236}">
                    <a16:creationId xmlns:a16="http://schemas.microsoft.com/office/drawing/2014/main" id="{1B827381-E643-40CB-AAC6-F5AE717578C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608" y="1196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8" name="Freeform 81">
                <a:extLst>
                  <a:ext uri="{FF2B5EF4-FFF2-40B4-BE49-F238E27FC236}">
                    <a16:creationId xmlns:a16="http://schemas.microsoft.com/office/drawing/2014/main" id="{FFA167E4-8120-4480-B59A-0B096588FC06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879" y="1666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9" name="Freeform 82">
                <a:extLst>
                  <a:ext uri="{FF2B5EF4-FFF2-40B4-BE49-F238E27FC236}">
                    <a16:creationId xmlns:a16="http://schemas.microsoft.com/office/drawing/2014/main" id="{75E1462B-DBFD-451C-8925-4F362501EE4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600000">
                <a:off x="3785" y="2198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219" name="Freeform 88">
              <a:extLst>
                <a:ext uri="{FF2B5EF4-FFF2-40B4-BE49-F238E27FC236}">
                  <a16:creationId xmlns:a16="http://schemas.microsoft.com/office/drawing/2014/main" id="{8D021B46-EFD6-4B33-8DBF-0BD53E898656}"/>
                </a:ext>
              </a:extLst>
            </p:cNvPr>
            <p:cNvSpPr>
              <a:spLocks noChangeAspect="1"/>
            </p:cNvSpPr>
            <p:nvPr/>
          </p:nvSpPr>
          <p:spPr bwMode="auto">
            <a:xfrm rot="1800000">
              <a:off x="5616576" y="2297113"/>
              <a:ext cx="1755775" cy="1784350"/>
            </a:xfrm>
            <a:custGeom>
              <a:avLst/>
              <a:gdLst>
                <a:gd name="T0" fmla="*/ 2147483646 w 2260"/>
                <a:gd name="T1" fmla="*/ 2147483646 h 2294"/>
                <a:gd name="T2" fmla="*/ 2147483646 w 2260"/>
                <a:gd name="T3" fmla="*/ 2147483646 h 2294"/>
                <a:gd name="T4" fmla="*/ 2147483646 w 2260"/>
                <a:gd name="T5" fmla="*/ 2147483646 h 2294"/>
                <a:gd name="T6" fmla="*/ 2147483646 w 2260"/>
                <a:gd name="T7" fmla="*/ 2147483646 h 2294"/>
                <a:gd name="T8" fmla="*/ 0 w 2260"/>
                <a:gd name="T9" fmla="*/ 2147483646 h 2294"/>
                <a:gd name="T10" fmla="*/ 2147483646 w 2260"/>
                <a:gd name="T11" fmla="*/ 2147483646 h 2294"/>
                <a:gd name="T12" fmla="*/ 2147483646 w 2260"/>
                <a:gd name="T13" fmla="*/ 0 h 2294"/>
                <a:gd name="T14" fmla="*/ 2147483646 w 2260"/>
                <a:gd name="T15" fmla="*/ 2147483646 h 2294"/>
                <a:gd name="T16" fmla="*/ 2147483646 w 2260"/>
                <a:gd name="T17" fmla="*/ 2147483646 h 2294"/>
                <a:gd name="T18" fmla="*/ 2147483646 w 2260"/>
                <a:gd name="T19" fmla="*/ 2147483646 h 22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60"/>
                <a:gd name="T31" fmla="*/ 0 h 2294"/>
                <a:gd name="T32" fmla="*/ 2260 w 2260"/>
                <a:gd name="T33" fmla="*/ 2294 h 22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60" h="2294">
                  <a:moveTo>
                    <a:pt x="2260" y="1546"/>
                  </a:moveTo>
                  <a:lnTo>
                    <a:pt x="1748" y="2157"/>
                  </a:lnTo>
                  <a:lnTo>
                    <a:pt x="964" y="2294"/>
                  </a:lnTo>
                  <a:lnTo>
                    <a:pt x="274" y="1897"/>
                  </a:lnTo>
                  <a:lnTo>
                    <a:pt x="0" y="1147"/>
                  </a:lnTo>
                  <a:lnTo>
                    <a:pt x="274" y="399"/>
                  </a:lnTo>
                  <a:lnTo>
                    <a:pt x="964" y="0"/>
                  </a:lnTo>
                  <a:lnTo>
                    <a:pt x="1748" y="140"/>
                  </a:lnTo>
                  <a:lnTo>
                    <a:pt x="2260" y="750"/>
                  </a:lnTo>
                  <a:lnTo>
                    <a:pt x="2260" y="1546"/>
                  </a:lnTo>
                  <a:close/>
                </a:path>
              </a:pathLst>
            </a:custGeom>
            <a:grpFill/>
            <a:ln w="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220" name="Group 110">
              <a:extLst>
                <a:ext uri="{FF2B5EF4-FFF2-40B4-BE49-F238E27FC236}">
                  <a16:creationId xmlns:a16="http://schemas.microsoft.com/office/drawing/2014/main" id="{9C96DA0D-FAC4-480F-82F7-089D3178BE4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635626" y="2349501"/>
              <a:ext cx="1792288" cy="1755775"/>
              <a:chOff x="3897" y="1335"/>
              <a:chExt cx="1613" cy="1581"/>
            </a:xfrm>
            <a:grpFill/>
          </p:grpSpPr>
          <p:sp>
            <p:nvSpPr>
              <p:cNvPr id="5232" name="Freeform 89">
                <a:extLst>
                  <a:ext uri="{FF2B5EF4-FFF2-40B4-BE49-F238E27FC236}">
                    <a16:creationId xmlns:a16="http://schemas.microsoft.com/office/drawing/2014/main" id="{B24F5541-C1B2-40A7-B742-78F3ED6B585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672" y="2869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3" name="Freeform 90">
                <a:extLst>
                  <a:ext uri="{FF2B5EF4-FFF2-40B4-BE49-F238E27FC236}">
                    <a16:creationId xmlns:a16="http://schemas.microsoft.com/office/drawing/2014/main" id="{C9028370-60CD-4A4C-B981-C1A48B15289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3897" y="2216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4" name="Freeform 91">
                <a:extLst>
                  <a:ext uri="{FF2B5EF4-FFF2-40B4-BE49-F238E27FC236}">
                    <a16:creationId xmlns:a16="http://schemas.microsoft.com/office/drawing/2014/main" id="{DDE61A7F-6B7A-49CC-971F-A1AAFEF563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3990" y="1684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5" name="Freeform 92">
                <a:extLst>
                  <a:ext uri="{FF2B5EF4-FFF2-40B4-BE49-F238E27FC236}">
                    <a16:creationId xmlns:a16="http://schemas.microsoft.com/office/drawing/2014/main" id="{F6ECFA7A-2696-4885-B8BC-FDB41E4E894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408" y="133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6" name="Freeform 93">
                <a:extLst>
                  <a:ext uri="{FF2B5EF4-FFF2-40B4-BE49-F238E27FC236}">
                    <a16:creationId xmlns:a16="http://schemas.microsoft.com/office/drawing/2014/main" id="{2B770DD5-77AB-4E3A-88F4-5D7A5416D11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946" y="1337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7" name="Freeform 94">
                <a:extLst>
                  <a:ext uri="{FF2B5EF4-FFF2-40B4-BE49-F238E27FC236}">
                    <a16:creationId xmlns:a16="http://schemas.microsoft.com/office/drawing/2014/main" id="{D790934A-1A84-4ACA-BD36-B40C7A67AE1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4167" y="268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8" name="Freeform 95">
                <a:extLst>
                  <a:ext uri="{FF2B5EF4-FFF2-40B4-BE49-F238E27FC236}">
                    <a16:creationId xmlns:a16="http://schemas.microsoft.com/office/drawing/2014/main" id="{D7B2CF92-8ADE-4059-89ED-2B6DF30E95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369" y="1683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9" name="Freeform 96">
                <a:extLst>
                  <a:ext uri="{FF2B5EF4-FFF2-40B4-BE49-F238E27FC236}">
                    <a16:creationId xmlns:a16="http://schemas.microsoft.com/office/drawing/2014/main" id="{A5C52313-45F9-4310-BBF9-6470F4392AB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463" y="2217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40" name="Freeform 97">
                <a:extLst>
                  <a:ext uri="{FF2B5EF4-FFF2-40B4-BE49-F238E27FC236}">
                    <a16:creationId xmlns:a16="http://schemas.microsoft.com/office/drawing/2014/main" id="{E211BBB6-1F4D-4CD9-87C3-AD6C2745F64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5193" y="268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22" name="Group 112">
              <a:extLst>
                <a:ext uri="{FF2B5EF4-FFF2-40B4-BE49-F238E27FC236}">
                  <a16:creationId xmlns:a16="http://schemas.microsoft.com/office/drawing/2014/main" id="{8A6E8CA1-E3D9-4F51-AF88-FE87910EFC5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12963" y="2349501"/>
              <a:ext cx="1778000" cy="1755775"/>
              <a:chOff x="725" y="1335"/>
              <a:chExt cx="1601" cy="1581"/>
            </a:xfrm>
            <a:grpFill/>
          </p:grpSpPr>
          <p:sp>
            <p:nvSpPr>
              <p:cNvPr id="5223" name="Freeform 101">
                <a:extLst>
                  <a:ext uri="{FF2B5EF4-FFF2-40B4-BE49-F238E27FC236}">
                    <a16:creationId xmlns:a16="http://schemas.microsoft.com/office/drawing/2014/main" id="{8EF39483-460B-45CD-A111-C362725D654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500" y="2869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2"/>
                    </a:lnTo>
                    <a:lnTo>
                      <a:pt x="34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4" name="Freeform 102">
                <a:extLst>
                  <a:ext uri="{FF2B5EF4-FFF2-40B4-BE49-F238E27FC236}">
                    <a16:creationId xmlns:a16="http://schemas.microsoft.com/office/drawing/2014/main" id="{9928DE46-9B4F-4CC0-B66D-64F568B9C12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725" y="2216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4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5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5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" name="Freeform 103">
                <a:extLst>
                  <a:ext uri="{FF2B5EF4-FFF2-40B4-BE49-F238E27FC236}">
                    <a16:creationId xmlns:a16="http://schemas.microsoft.com/office/drawing/2014/main" id="{689091AE-CBED-4CE6-B388-D532D97C54E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818" y="1684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6"/>
                    </a:lnTo>
                    <a:lnTo>
                      <a:pt x="64" y="18"/>
                    </a:lnTo>
                    <a:lnTo>
                      <a:pt x="68" y="34"/>
                    </a:lnTo>
                    <a:lnTo>
                      <a:pt x="64" y="52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8"/>
                    </a:lnTo>
                    <a:lnTo>
                      <a:pt x="18" y="6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6" name="Freeform 104">
                <a:extLst>
                  <a:ext uri="{FF2B5EF4-FFF2-40B4-BE49-F238E27FC236}">
                    <a16:creationId xmlns:a16="http://schemas.microsoft.com/office/drawing/2014/main" id="{4AD8600B-C396-4C3D-91CA-75D81D366D9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236" y="133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51" y="6"/>
                    </a:lnTo>
                    <a:lnTo>
                      <a:pt x="63" y="18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51" y="64"/>
                    </a:lnTo>
                    <a:lnTo>
                      <a:pt x="33" y="68"/>
                    </a:lnTo>
                    <a:lnTo>
                      <a:pt x="17" y="64"/>
                    </a:lnTo>
                    <a:lnTo>
                      <a:pt x="3" y="52"/>
                    </a:lnTo>
                    <a:lnTo>
                      <a:pt x="0" y="34"/>
                    </a:lnTo>
                    <a:lnTo>
                      <a:pt x="3" y="18"/>
                    </a:lnTo>
                    <a:lnTo>
                      <a:pt x="17" y="6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227" name="Freeform 105">
                <a:extLst>
                  <a:ext uri="{FF2B5EF4-FFF2-40B4-BE49-F238E27FC236}">
                    <a16:creationId xmlns:a16="http://schemas.microsoft.com/office/drawing/2014/main" id="{FA738598-F438-4EDD-B739-659FD1A451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1801" y="1338"/>
                <a:ext cx="45" cy="46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4"/>
                    </a:lnTo>
                    <a:lnTo>
                      <a:pt x="34" y="68"/>
                    </a:lnTo>
                    <a:lnTo>
                      <a:pt x="18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8" name="Freeform 106">
                <a:extLst>
                  <a:ext uri="{FF2B5EF4-FFF2-40B4-BE49-F238E27FC236}">
                    <a16:creationId xmlns:a16="http://schemas.microsoft.com/office/drawing/2014/main" id="{9A792020-96A8-4AC6-9E0A-60E53A889B2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995" y="2686"/>
                <a:ext cx="47" cy="48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2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2" y="62"/>
                    </a:lnTo>
                    <a:lnTo>
                      <a:pt x="34" y="68"/>
                    </a:lnTo>
                    <a:lnTo>
                      <a:pt x="18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8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9" name="Freeform 107">
                <a:extLst>
                  <a:ext uri="{FF2B5EF4-FFF2-40B4-BE49-F238E27FC236}">
                    <a16:creationId xmlns:a16="http://schemas.microsoft.com/office/drawing/2014/main" id="{7FA8C9F2-8B36-4CD1-8B13-341B24FE455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185" y="1683"/>
                <a:ext cx="47" cy="47"/>
              </a:xfrm>
              <a:custGeom>
                <a:avLst/>
                <a:gdLst>
                  <a:gd name="T0" fmla="*/ 1 w 68"/>
                  <a:gd name="T1" fmla="*/ 0 h 68"/>
                  <a:gd name="T2" fmla="*/ 1 w 68"/>
                  <a:gd name="T3" fmla="*/ 1 h 68"/>
                  <a:gd name="T4" fmla="*/ 1 w 68"/>
                  <a:gd name="T5" fmla="*/ 1 h 68"/>
                  <a:gd name="T6" fmla="*/ 1 w 68"/>
                  <a:gd name="T7" fmla="*/ 1 h 68"/>
                  <a:gd name="T8" fmla="*/ 1 w 68"/>
                  <a:gd name="T9" fmla="*/ 1 h 68"/>
                  <a:gd name="T10" fmla="*/ 1 w 68"/>
                  <a:gd name="T11" fmla="*/ 1 h 68"/>
                  <a:gd name="T12" fmla="*/ 1 w 68"/>
                  <a:gd name="T13" fmla="*/ 1 h 68"/>
                  <a:gd name="T14" fmla="*/ 1 w 68"/>
                  <a:gd name="T15" fmla="*/ 1 h 68"/>
                  <a:gd name="T16" fmla="*/ 1 w 68"/>
                  <a:gd name="T17" fmla="*/ 1 h 68"/>
                  <a:gd name="T18" fmla="*/ 0 w 68"/>
                  <a:gd name="T19" fmla="*/ 1 h 68"/>
                  <a:gd name="T20" fmla="*/ 1 w 68"/>
                  <a:gd name="T21" fmla="*/ 1 h 68"/>
                  <a:gd name="T22" fmla="*/ 1 w 68"/>
                  <a:gd name="T23" fmla="*/ 1 h 68"/>
                  <a:gd name="T24" fmla="*/ 1 w 68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8"/>
                  <a:gd name="T40" fmla="*/ 0 h 68"/>
                  <a:gd name="T41" fmla="*/ 68 w 68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8" h="68">
                    <a:moveTo>
                      <a:pt x="34" y="0"/>
                    </a:moveTo>
                    <a:lnTo>
                      <a:pt x="50" y="4"/>
                    </a:lnTo>
                    <a:lnTo>
                      <a:pt x="64" y="16"/>
                    </a:lnTo>
                    <a:lnTo>
                      <a:pt x="68" y="34"/>
                    </a:lnTo>
                    <a:lnTo>
                      <a:pt x="64" y="50"/>
                    </a:lnTo>
                    <a:lnTo>
                      <a:pt x="50" y="64"/>
                    </a:lnTo>
                    <a:lnTo>
                      <a:pt x="34" y="68"/>
                    </a:lnTo>
                    <a:lnTo>
                      <a:pt x="16" y="64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4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0" name="Freeform 108">
                <a:extLst>
                  <a:ext uri="{FF2B5EF4-FFF2-40B4-BE49-F238E27FC236}">
                    <a16:creationId xmlns:a16="http://schemas.microsoft.com/office/drawing/2014/main" id="{4DC7C8ED-F094-430A-ADE8-A5CDFBC1638B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279" y="2217"/>
                <a:ext cx="47" cy="47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0"/>
                    </a:lnTo>
                    <a:lnTo>
                      <a:pt x="49" y="62"/>
                    </a:lnTo>
                    <a:lnTo>
                      <a:pt x="33" y="68"/>
                    </a:lnTo>
                    <a:lnTo>
                      <a:pt x="16" y="62"/>
                    </a:lnTo>
                    <a:lnTo>
                      <a:pt x="4" y="50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31" name="Freeform 109">
                <a:extLst>
                  <a:ext uri="{FF2B5EF4-FFF2-40B4-BE49-F238E27FC236}">
                    <a16:creationId xmlns:a16="http://schemas.microsoft.com/office/drawing/2014/main" id="{57313D88-AFCA-46D9-A465-C67DB060234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">
                <a:off x="2009" y="2685"/>
                <a:ext cx="47" cy="48"/>
              </a:xfrm>
              <a:custGeom>
                <a:avLst/>
                <a:gdLst>
                  <a:gd name="T0" fmla="*/ 1 w 67"/>
                  <a:gd name="T1" fmla="*/ 0 h 68"/>
                  <a:gd name="T2" fmla="*/ 1 w 67"/>
                  <a:gd name="T3" fmla="*/ 1 h 68"/>
                  <a:gd name="T4" fmla="*/ 1 w 67"/>
                  <a:gd name="T5" fmla="*/ 1 h 68"/>
                  <a:gd name="T6" fmla="*/ 1 w 67"/>
                  <a:gd name="T7" fmla="*/ 1 h 68"/>
                  <a:gd name="T8" fmla="*/ 1 w 67"/>
                  <a:gd name="T9" fmla="*/ 1 h 68"/>
                  <a:gd name="T10" fmla="*/ 1 w 67"/>
                  <a:gd name="T11" fmla="*/ 1 h 68"/>
                  <a:gd name="T12" fmla="*/ 1 w 67"/>
                  <a:gd name="T13" fmla="*/ 1 h 68"/>
                  <a:gd name="T14" fmla="*/ 1 w 67"/>
                  <a:gd name="T15" fmla="*/ 1 h 68"/>
                  <a:gd name="T16" fmla="*/ 1 w 67"/>
                  <a:gd name="T17" fmla="*/ 1 h 68"/>
                  <a:gd name="T18" fmla="*/ 0 w 67"/>
                  <a:gd name="T19" fmla="*/ 1 h 68"/>
                  <a:gd name="T20" fmla="*/ 1 w 67"/>
                  <a:gd name="T21" fmla="*/ 1 h 68"/>
                  <a:gd name="T22" fmla="*/ 1 w 67"/>
                  <a:gd name="T23" fmla="*/ 1 h 68"/>
                  <a:gd name="T24" fmla="*/ 1 w 67"/>
                  <a:gd name="T25" fmla="*/ 0 h 6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68"/>
                  <a:gd name="T41" fmla="*/ 67 w 67"/>
                  <a:gd name="T42" fmla="*/ 68 h 6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68">
                    <a:moveTo>
                      <a:pt x="33" y="0"/>
                    </a:moveTo>
                    <a:lnTo>
                      <a:pt x="49" y="4"/>
                    </a:lnTo>
                    <a:lnTo>
                      <a:pt x="63" y="16"/>
                    </a:lnTo>
                    <a:lnTo>
                      <a:pt x="67" y="34"/>
                    </a:lnTo>
                    <a:lnTo>
                      <a:pt x="63" y="52"/>
                    </a:lnTo>
                    <a:lnTo>
                      <a:pt x="49" y="64"/>
                    </a:lnTo>
                    <a:lnTo>
                      <a:pt x="33" y="68"/>
                    </a:lnTo>
                    <a:lnTo>
                      <a:pt x="16" y="64"/>
                    </a:lnTo>
                    <a:lnTo>
                      <a:pt x="4" y="52"/>
                    </a:lnTo>
                    <a:lnTo>
                      <a:pt x="0" y="34"/>
                    </a:lnTo>
                    <a:lnTo>
                      <a:pt x="4" y="16"/>
                    </a:lnTo>
                    <a:lnTo>
                      <a:pt x="16" y="4"/>
                    </a:lnTo>
                    <a:lnTo>
                      <a:pt x="33" y="0"/>
                    </a:lnTo>
                    <a:close/>
                  </a:path>
                </a:pathLst>
              </a:custGeom>
              <a:grpFill/>
              <a:ln w="0">
                <a:solidFill>
                  <a:srgbClr val="301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51" name="Freeform 156">
            <a:extLst>
              <a:ext uri="{FF2B5EF4-FFF2-40B4-BE49-F238E27FC236}">
                <a16:creationId xmlns:a16="http://schemas.microsoft.com/office/drawing/2014/main" id="{01989DB8-2C10-43BF-99B8-79426B72FC63}"/>
              </a:ext>
            </a:extLst>
          </p:cNvPr>
          <p:cNvSpPr>
            <a:spLocks noChangeAspect="1"/>
          </p:cNvSpPr>
          <p:nvPr/>
        </p:nvSpPr>
        <p:spPr bwMode="auto">
          <a:xfrm rot="4200777" flipH="1">
            <a:off x="7693819" y="1418432"/>
            <a:ext cx="1444625" cy="1462087"/>
          </a:xfrm>
          <a:custGeom>
            <a:avLst/>
            <a:gdLst>
              <a:gd name="T0" fmla="*/ 2147483646 w 2260"/>
              <a:gd name="T1" fmla="*/ 2147483646 h 2294"/>
              <a:gd name="T2" fmla="*/ 2147483646 w 2260"/>
              <a:gd name="T3" fmla="*/ 2147483646 h 2294"/>
              <a:gd name="T4" fmla="*/ 2147483646 w 2260"/>
              <a:gd name="T5" fmla="*/ 2147483646 h 2294"/>
              <a:gd name="T6" fmla="*/ 2147483646 w 2260"/>
              <a:gd name="T7" fmla="*/ 2147483646 h 2294"/>
              <a:gd name="T8" fmla="*/ 0 w 2260"/>
              <a:gd name="T9" fmla="*/ 2147483646 h 2294"/>
              <a:gd name="T10" fmla="*/ 2147483646 w 2260"/>
              <a:gd name="T11" fmla="*/ 2147483646 h 2294"/>
              <a:gd name="T12" fmla="*/ 2147483646 w 2260"/>
              <a:gd name="T13" fmla="*/ 0 h 2294"/>
              <a:gd name="T14" fmla="*/ 2147483646 w 2260"/>
              <a:gd name="T15" fmla="*/ 2147483646 h 2294"/>
              <a:gd name="T16" fmla="*/ 2147483646 w 2260"/>
              <a:gd name="T17" fmla="*/ 2147483646 h 2294"/>
              <a:gd name="T18" fmla="*/ 2147483646 w 2260"/>
              <a:gd name="T19" fmla="*/ 2147483646 h 22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0"/>
              <a:gd name="T31" fmla="*/ 0 h 2294"/>
              <a:gd name="T32" fmla="*/ 2260 w 2260"/>
              <a:gd name="T33" fmla="*/ 2294 h 22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0" h="2294">
                <a:moveTo>
                  <a:pt x="2260" y="1546"/>
                </a:moveTo>
                <a:lnTo>
                  <a:pt x="1748" y="2157"/>
                </a:lnTo>
                <a:lnTo>
                  <a:pt x="964" y="2294"/>
                </a:lnTo>
                <a:lnTo>
                  <a:pt x="274" y="1897"/>
                </a:lnTo>
                <a:lnTo>
                  <a:pt x="0" y="1147"/>
                </a:lnTo>
                <a:lnTo>
                  <a:pt x="274" y="399"/>
                </a:lnTo>
                <a:lnTo>
                  <a:pt x="964" y="0"/>
                </a:lnTo>
                <a:lnTo>
                  <a:pt x="1748" y="140"/>
                </a:lnTo>
                <a:lnTo>
                  <a:pt x="2260" y="750"/>
                </a:lnTo>
                <a:lnTo>
                  <a:pt x="2260" y="1546"/>
                </a:lnTo>
                <a:close/>
              </a:path>
            </a:pathLst>
          </a:custGeom>
          <a:solidFill>
            <a:srgbClr val="FFE38B"/>
          </a:solidFill>
          <a:ln w="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2" name="Freeform 91">
            <a:extLst>
              <a:ext uri="{FF2B5EF4-FFF2-40B4-BE49-F238E27FC236}">
                <a16:creationId xmlns:a16="http://schemas.microsoft.com/office/drawing/2014/main" id="{10BFDFB9-41FB-499D-8850-6C4389E67087}"/>
              </a:ext>
            </a:extLst>
          </p:cNvPr>
          <p:cNvSpPr>
            <a:spLocks noChangeAspect="1"/>
          </p:cNvSpPr>
          <p:nvPr/>
        </p:nvSpPr>
        <p:spPr bwMode="auto">
          <a:xfrm rot="1800000" flipV="1">
            <a:off x="9028113" y="2462213"/>
            <a:ext cx="46037" cy="46037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3" name="Freeform 91">
            <a:extLst>
              <a:ext uri="{FF2B5EF4-FFF2-40B4-BE49-F238E27FC236}">
                <a16:creationId xmlns:a16="http://schemas.microsoft.com/office/drawing/2014/main" id="{7FC93581-59B1-4925-BC1A-662A0F4A842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943850" y="1571625"/>
            <a:ext cx="52388" cy="52388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4" name="Freeform 91">
            <a:extLst>
              <a:ext uri="{FF2B5EF4-FFF2-40B4-BE49-F238E27FC236}">
                <a16:creationId xmlns:a16="http://schemas.microsoft.com/office/drawing/2014/main" id="{93F26E82-4E0C-4213-80AB-8BBA3704E6B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408988" y="1390650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5" name="Freeform 91">
            <a:extLst>
              <a:ext uri="{FF2B5EF4-FFF2-40B4-BE49-F238E27FC236}">
                <a16:creationId xmlns:a16="http://schemas.microsoft.com/office/drawing/2014/main" id="{B63EC64C-5D7A-4D29-B3E5-BB74A9C87E01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837613" y="1552575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6" name="Freeform 91">
            <a:extLst>
              <a:ext uri="{FF2B5EF4-FFF2-40B4-BE49-F238E27FC236}">
                <a16:creationId xmlns:a16="http://schemas.microsoft.com/office/drawing/2014/main" id="{C24D4DCE-E1F3-4492-A08B-7AB08F397D5E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655050" y="2773363"/>
            <a:ext cx="52388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7" name="Freeform 91">
            <a:extLst>
              <a:ext uri="{FF2B5EF4-FFF2-40B4-BE49-F238E27FC236}">
                <a16:creationId xmlns:a16="http://schemas.microsoft.com/office/drawing/2014/main" id="{E3E1E400-90D6-48AA-92D8-70E06BCB9387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791450" y="2457450"/>
            <a:ext cx="52388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8" name="Freeform 91">
            <a:extLst>
              <a:ext uri="{FF2B5EF4-FFF2-40B4-BE49-F238E27FC236}">
                <a16:creationId xmlns:a16="http://schemas.microsoft.com/office/drawing/2014/main" id="{96DC0E87-FF44-4E12-A876-FF25F6D18B6C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8135938" y="2773363"/>
            <a:ext cx="52387" cy="53975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59" name="Freeform 91">
            <a:extLst>
              <a:ext uri="{FF2B5EF4-FFF2-40B4-BE49-F238E27FC236}">
                <a16:creationId xmlns:a16="http://schemas.microsoft.com/office/drawing/2014/main" id="{3E8D9413-DD09-42B3-83EE-797DD08A2958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9091613" y="1957388"/>
            <a:ext cx="52387" cy="52387"/>
          </a:xfrm>
          <a:custGeom>
            <a:avLst/>
            <a:gdLst>
              <a:gd name="T0" fmla="*/ 2147483646 w 68"/>
              <a:gd name="T1" fmla="*/ 0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0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8"/>
              <a:gd name="T40" fmla="*/ 0 h 68"/>
              <a:gd name="T41" fmla="*/ 68 w 68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8" h="68">
                <a:moveTo>
                  <a:pt x="34" y="0"/>
                </a:moveTo>
                <a:lnTo>
                  <a:pt x="52" y="6"/>
                </a:lnTo>
                <a:lnTo>
                  <a:pt x="64" y="18"/>
                </a:lnTo>
                <a:lnTo>
                  <a:pt x="68" y="34"/>
                </a:lnTo>
                <a:lnTo>
                  <a:pt x="64" y="52"/>
                </a:lnTo>
                <a:lnTo>
                  <a:pt x="52" y="64"/>
                </a:lnTo>
                <a:lnTo>
                  <a:pt x="34" y="68"/>
                </a:lnTo>
                <a:lnTo>
                  <a:pt x="18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8" y="6"/>
                </a:lnTo>
                <a:lnTo>
                  <a:pt x="34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F10E2AC-7643-494D-BFFF-CA2ED1F2AD8A}"/>
              </a:ext>
            </a:extLst>
          </p:cNvPr>
          <p:cNvCxnSpPr>
            <a:stCxn id="8" idx="2"/>
          </p:cNvCxnSpPr>
          <p:nvPr/>
        </p:nvCxnSpPr>
        <p:spPr>
          <a:xfrm flipV="1">
            <a:off x="4044950" y="2836863"/>
            <a:ext cx="263525" cy="4762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B156696-0EF5-4C21-A34D-0C59EB8C7877}"/>
              </a:ext>
            </a:extLst>
          </p:cNvPr>
          <p:cNvCxnSpPr>
            <a:stCxn id="8" idx="4"/>
          </p:cNvCxnSpPr>
          <p:nvPr/>
        </p:nvCxnSpPr>
        <p:spPr>
          <a:xfrm flipH="1" flipV="1">
            <a:off x="4281488" y="2836863"/>
            <a:ext cx="407987" cy="3460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6E03845-3B1A-45D3-945C-B342BD3ED32C}"/>
              </a:ext>
            </a:extLst>
          </p:cNvPr>
          <p:cNvCxnSpPr>
            <a:stCxn id="8" idx="5"/>
          </p:cNvCxnSpPr>
          <p:nvPr/>
        </p:nvCxnSpPr>
        <p:spPr>
          <a:xfrm flipV="1">
            <a:off x="5462588" y="2865438"/>
            <a:ext cx="395287" cy="3190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63" name="Group 1">
            <a:extLst>
              <a:ext uri="{FF2B5EF4-FFF2-40B4-BE49-F238E27FC236}">
                <a16:creationId xmlns:a16="http://schemas.microsoft.com/office/drawing/2014/main" id="{C98C46E2-36A0-46E5-9E56-B17CB5F03D47}"/>
              </a:ext>
            </a:extLst>
          </p:cNvPr>
          <p:cNvGrpSpPr>
            <a:grpSpLocks/>
          </p:cNvGrpSpPr>
          <p:nvPr/>
        </p:nvGrpSpPr>
        <p:grpSpPr bwMode="auto">
          <a:xfrm rot="-1740859">
            <a:off x="1300163" y="2209800"/>
            <a:ext cx="1620837" cy="1035050"/>
            <a:chOff x="573730" y="2050242"/>
            <a:chExt cx="1620119" cy="1035720"/>
          </a:xfrm>
          <a:solidFill>
            <a:srgbClr val="FFE38B"/>
          </a:solidFill>
        </p:grpSpPr>
        <p:sp>
          <p:nvSpPr>
            <p:cNvPr id="5214" name="Freeform 1039">
              <a:extLst>
                <a:ext uri="{FF2B5EF4-FFF2-40B4-BE49-F238E27FC236}">
                  <a16:creationId xmlns:a16="http://schemas.microsoft.com/office/drawing/2014/main" id="{08FD3E4E-3615-4B7A-BEC6-6D0FC7337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730" y="2050242"/>
              <a:ext cx="1035719" cy="1035720"/>
            </a:xfrm>
            <a:custGeom>
              <a:avLst/>
              <a:gdLst>
                <a:gd name="T0" fmla="*/ 0 w 544"/>
                <a:gd name="T1" fmla="*/ 0 h 368"/>
                <a:gd name="T2" fmla="*/ 2147483646 w 544"/>
                <a:gd name="T3" fmla="*/ 0 h 368"/>
                <a:gd name="T4" fmla="*/ 2147483646 w 544"/>
                <a:gd name="T5" fmla="*/ 2147483646 h 368"/>
                <a:gd name="T6" fmla="*/ 0 w 544"/>
                <a:gd name="T7" fmla="*/ 2147483646 h 368"/>
                <a:gd name="T8" fmla="*/ 0 w 544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4"/>
                <a:gd name="T16" fmla="*/ 0 h 368"/>
                <a:gd name="T17" fmla="*/ 544 w 544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4" h="368">
                  <a:moveTo>
                    <a:pt x="0" y="0"/>
                  </a:moveTo>
                  <a:lnTo>
                    <a:pt x="544" y="0"/>
                  </a:lnTo>
                  <a:lnTo>
                    <a:pt x="544" y="368"/>
                  </a:lnTo>
                  <a:lnTo>
                    <a:pt x="0" y="3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15" name="Freeform 1039">
              <a:extLst>
                <a:ext uri="{FF2B5EF4-FFF2-40B4-BE49-F238E27FC236}">
                  <a16:creationId xmlns:a16="http://schemas.microsoft.com/office/drawing/2014/main" id="{52EF7912-2FBA-44E0-9C19-BC56EF9EF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6249" y="2524066"/>
              <a:ext cx="147600" cy="493200"/>
            </a:xfrm>
            <a:custGeom>
              <a:avLst/>
              <a:gdLst>
                <a:gd name="T0" fmla="*/ 0 w 544"/>
                <a:gd name="T1" fmla="*/ 0 h 368"/>
                <a:gd name="T2" fmla="*/ 2147483646 w 544"/>
                <a:gd name="T3" fmla="*/ 0 h 368"/>
                <a:gd name="T4" fmla="*/ 2147483646 w 544"/>
                <a:gd name="T5" fmla="*/ 2147483646 h 368"/>
                <a:gd name="T6" fmla="*/ 0 w 544"/>
                <a:gd name="T7" fmla="*/ 2147483646 h 368"/>
                <a:gd name="T8" fmla="*/ 0 w 544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4"/>
                <a:gd name="T16" fmla="*/ 0 h 368"/>
                <a:gd name="T17" fmla="*/ 544 w 544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4" h="368">
                  <a:moveTo>
                    <a:pt x="0" y="0"/>
                  </a:moveTo>
                  <a:lnTo>
                    <a:pt x="544" y="0"/>
                  </a:lnTo>
                  <a:lnTo>
                    <a:pt x="544" y="368"/>
                  </a:lnTo>
                  <a:lnTo>
                    <a:pt x="0" y="3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64" name="Freeform 90">
            <a:extLst>
              <a:ext uri="{FF2B5EF4-FFF2-40B4-BE49-F238E27FC236}">
                <a16:creationId xmlns:a16="http://schemas.microsoft.com/office/drawing/2014/main" id="{A7836C6E-1999-4948-A9CE-A163BA36BDD7}"/>
              </a:ext>
            </a:extLst>
          </p:cNvPr>
          <p:cNvSpPr>
            <a:spLocks noChangeAspect="1"/>
          </p:cNvSpPr>
          <p:nvPr/>
        </p:nvSpPr>
        <p:spPr bwMode="auto">
          <a:xfrm rot="1800000">
            <a:off x="7713663" y="1973263"/>
            <a:ext cx="52387" cy="52387"/>
          </a:xfrm>
          <a:custGeom>
            <a:avLst/>
            <a:gdLst>
              <a:gd name="T0" fmla="*/ 2147483646 w 67"/>
              <a:gd name="T1" fmla="*/ 0 h 68"/>
              <a:gd name="T2" fmla="*/ 2147483646 w 67"/>
              <a:gd name="T3" fmla="*/ 2147483646 h 68"/>
              <a:gd name="T4" fmla="*/ 2147483646 w 67"/>
              <a:gd name="T5" fmla="*/ 2147483646 h 68"/>
              <a:gd name="T6" fmla="*/ 2147483646 w 67"/>
              <a:gd name="T7" fmla="*/ 2147483646 h 68"/>
              <a:gd name="T8" fmla="*/ 2147483646 w 67"/>
              <a:gd name="T9" fmla="*/ 2147483646 h 68"/>
              <a:gd name="T10" fmla="*/ 2147483646 w 67"/>
              <a:gd name="T11" fmla="*/ 2147483646 h 68"/>
              <a:gd name="T12" fmla="*/ 2147483646 w 67"/>
              <a:gd name="T13" fmla="*/ 2147483646 h 68"/>
              <a:gd name="T14" fmla="*/ 2147483646 w 67"/>
              <a:gd name="T15" fmla="*/ 2147483646 h 68"/>
              <a:gd name="T16" fmla="*/ 2147483646 w 67"/>
              <a:gd name="T17" fmla="*/ 2147483646 h 68"/>
              <a:gd name="T18" fmla="*/ 0 w 67"/>
              <a:gd name="T19" fmla="*/ 2147483646 h 68"/>
              <a:gd name="T20" fmla="*/ 2147483646 w 67"/>
              <a:gd name="T21" fmla="*/ 2147483646 h 68"/>
              <a:gd name="T22" fmla="*/ 2147483646 w 67"/>
              <a:gd name="T23" fmla="*/ 2147483646 h 68"/>
              <a:gd name="T24" fmla="*/ 2147483646 w 67"/>
              <a:gd name="T25" fmla="*/ 0 h 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7"/>
              <a:gd name="T40" fmla="*/ 0 h 68"/>
              <a:gd name="T41" fmla="*/ 67 w 67"/>
              <a:gd name="T42" fmla="*/ 68 h 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7" h="68">
                <a:moveTo>
                  <a:pt x="33" y="0"/>
                </a:moveTo>
                <a:lnTo>
                  <a:pt x="51" y="4"/>
                </a:lnTo>
                <a:lnTo>
                  <a:pt x="63" y="18"/>
                </a:lnTo>
                <a:lnTo>
                  <a:pt x="67" y="34"/>
                </a:lnTo>
                <a:lnTo>
                  <a:pt x="63" y="52"/>
                </a:lnTo>
                <a:lnTo>
                  <a:pt x="51" y="64"/>
                </a:lnTo>
                <a:lnTo>
                  <a:pt x="33" y="68"/>
                </a:lnTo>
                <a:lnTo>
                  <a:pt x="15" y="64"/>
                </a:lnTo>
                <a:lnTo>
                  <a:pt x="4" y="52"/>
                </a:lnTo>
                <a:lnTo>
                  <a:pt x="0" y="34"/>
                </a:lnTo>
                <a:lnTo>
                  <a:pt x="4" y="18"/>
                </a:lnTo>
                <a:lnTo>
                  <a:pt x="15" y="4"/>
                </a:lnTo>
                <a:lnTo>
                  <a:pt x="33" y="0"/>
                </a:lnTo>
                <a:close/>
              </a:path>
            </a:pathLst>
          </a:custGeom>
          <a:solidFill>
            <a:srgbClr val="301A00"/>
          </a:solidFill>
          <a:ln w="0">
            <a:solidFill>
              <a:srgbClr val="301A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83DBB41-FE0D-4E4D-8F46-BBA46204D29D}"/>
              </a:ext>
            </a:extLst>
          </p:cNvPr>
          <p:cNvSpPr/>
          <p:nvPr/>
        </p:nvSpPr>
        <p:spPr>
          <a:xfrm rot="20940000">
            <a:off x="7631113" y="2128838"/>
            <a:ext cx="146050" cy="284162"/>
          </a:xfrm>
          <a:prstGeom prst="rect">
            <a:avLst/>
          </a:pr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961AF9B0-6673-4352-9795-90D7DC466ADB}"/>
              </a:ext>
            </a:extLst>
          </p:cNvPr>
          <p:cNvSpPr/>
          <p:nvPr/>
        </p:nvSpPr>
        <p:spPr>
          <a:xfrm>
            <a:off x="5957888" y="3108325"/>
            <a:ext cx="1443037" cy="428625"/>
          </a:xfrm>
          <a:custGeom>
            <a:avLst/>
            <a:gdLst>
              <a:gd name="connsiteX0" fmla="*/ 0 w 1442175"/>
              <a:gd name="connsiteY0" fmla="*/ 0 h 429584"/>
              <a:gd name="connsiteX1" fmla="*/ 110465 w 1442175"/>
              <a:gd name="connsiteY1" fmla="*/ 184108 h 429584"/>
              <a:gd name="connsiteX2" fmla="*/ 828483 w 1442175"/>
              <a:gd name="connsiteY2" fmla="*/ 429584 h 429584"/>
              <a:gd name="connsiteX3" fmla="*/ 1442175 w 1442175"/>
              <a:gd name="connsiteY3" fmla="*/ 42959 h 429584"/>
              <a:gd name="connsiteX4" fmla="*/ 853031 w 1442175"/>
              <a:gd name="connsiteY4" fmla="*/ 257751 h 429584"/>
              <a:gd name="connsiteX5" fmla="*/ 208655 w 1442175"/>
              <a:gd name="connsiteY5" fmla="*/ 18411 h 429584"/>
              <a:gd name="connsiteX6" fmla="*/ 0 w 1442175"/>
              <a:gd name="connsiteY6" fmla="*/ 0 h 42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2175" h="429584">
                <a:moveTo>
                  <a:pt x="0" y="0"/>
                </a:moveTo>
                <a:lnTo>
                  <a:pt x="110465" y="184108"/>
                </a:lnTo>
                <a:lnTo>
                  <a:pt x="828483" y="429584"/>
                </a:lnTo>
                <a:lnTo>
                  <a:pt x="1442175" y="42959"/>
                </a:lnTo>
                <a:lnTo>
                  <a:pt x="853031" y="257751"/>
                </a:lnTo>
                <a:lnTo>
                  <a:pt x="208655" y="18411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76C2DA0-D691-4643-AA1D-4E84F456456A}"/>
              </a:ext>
            </a:extLst>
          </p:cNvPr>
          <p:cNvCxnSpPr/>
          <p:nvPr/>
        </p:nvCxnSpPr>
        <p:spPr>
          <a:xfrm>
            <a:off x="5843588" y="2870200"/>
            <a:ext cx="249237" cy="4381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68" name="Freeform 1039">
            <a:extLst>
              <a:ext uri="{FF2B5EF4-FFF2-40B4-BE49-F238E27FC236}">
                <a16:creationId xmlns:a16="http://schemas.microsoft.com/office/drawing/2014/main" id="{4DE0D56C-4D45-44B9-9848-6454B6C0CD96}"/>
              </a:ext>
            </a:extLst>
          </p:cNvPr>
          <p:cNvSpPr>
            <a:spLocks/>
          </p:cNvSpPr>
          <p:nvPr/>
        </p:nvSpPr>
        <p:spPr bwMode="auto">
          <a:xfrm rot="5400000">
            <a:off x="1600994" y="967582"/>
            <a:ext cx="515937" cy="1035050"/>
          </a:xfrm>
          <a:custGeom>
            <a:avLst/>
            <a:gdLst>
              <a:gd name="T0" fmla="*/ 0 w 544"/>
              <a:gd name="T1" fmla="*/ 0 h 368"/>
              <a:gd name="T2" fmla="*/ 2147483646 w 544"/>
              <a:gd name="T3" fmla="*/ 0 h 368"/>
              <a:gd name="T4" fmla="*/ 2147483646 w 544"/>
              <a:gd name="T5" fmla="*/ 2147483646 h 368"/>
              <a:gd name="T6" fmla="*/ 0 w 544"/>
              <a:gd name="T7" fmla="*/ 2147483646 h 368"/>
              <a:gd name="T8" fmla="*/ 0 w 544"/>
              <a:gd name="T9" fmla="*/ 0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4"/>
              <a:gd name="T16" fmla="*/ 0 h 368"/>
              <a:gd name="T17" fmla="*/ 544 w 544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4" h="368">
                <a:moveTo>
                  <a:pt x="0" y="0"/>
                </a:moveTo>
                <a:lnTo>
                  <a:pt x="544" y="0"/>
                </a:lnTo>
                <a:lnTo>
                  <a:pt x="544" y="368"/>
                </a:lnTo>
                <a:lnTo>
                  <a:pt x="0" y="368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5169" name="Freeform 1039">
            <a:extLst>
              <a:ext uri="{FF2B5EF4-FFF2-40B4-BE49-F238E27FC236}">
                <a16:creationId xmlns:a16="http://schemas.microsoft.com/office/drawing/2014/main" id="{C1CF593C-E088-47B2-AC7C-9930D54B0A0B}"/>
              </a:ext>
            </a:extLst>
          </p:cNvPr>
          <p:cNvSpPr>
            <a:spLocks/>
          </p:cNvSpPr>
          <p:nvPr/>
        </p:nvSpPr>
        <p:spPr bwMode="auto">
          <a:xfrm rot="-1666797">
            <a:off x="2405063" y="2697163"/>
            <a:ext cx="147637" cy="388937"/>
          </a:xfrm>
          <a:custGeom>
            <a:avLst/>
            <a:gdLst>
              <a:gd name="T0" fmla="*/ 0 w 544"/>
              <a:gd name="T1" fmla="*/ 0 h 368"/>
              <a:gd name="T2" fmla="*/ 2147483646 w 544"/>
              <a:gd name="T3" fmla="*/ 0 h 368"/>
              <a:gd name="T4" fmla="*/ 2147483646 w 544"/>
              <a:gd name="T5" fmla="*/ 2147483646 h 368"/>
              <a:gd name="T6" fmla="*/ 0 w 544"/>
              <a:gd name="T7" fmla="*/ 2147483646 h 368"/>
              <a:gd name="T8" fmla="*/ 0 w 544"/>
              <a:gd name="T9" fmla="*/ 0 h 3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4"/>
              <a:gd name="T16" fmla="*/ 0 h 368"/>
              <a:gd name="T17" fmla="*/ 544 w 544"/>
              <a:gd name="T18" fmla="*/ 368 h 3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4" h="368">
                <a:moveTo>
                  <a:pt x="0" y="0"/>
                </a:moveTo>
                <a:lnTo>
                  <a:pt x="544" y="0"/>
                </a:lnTo>
                <a:lnTo>
                  <a:pt x="544" y="368"/>
                </a:lnTo>
                <a:lnTo>
                  <a:pt x="0" y="368"/>
                </a:lnTo>
                <a:lnTo>
                  <a:pt x="0" y="0"/>
                </a:lnTo>
                <a:close/>
              </a:path>
            </a:pathLst>
          </a:custGeom>
          <a:solidFill>
            <a:srgbClr val="FFE38B"/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5170" name="TextBox 31810">
            <a:extLst>
              <a:ext uri="{FF2B5EF4-FFF2-40B4-BE49-F238E27FC236}">
                <a16:creationId xmlns:a16="http://schemas.microsoft.com/office/drawing/2014/main" id="{8C8DC5F4-DCED-4D99-9A30-79F97277A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1277938"/>
            <a:ext cx="5873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 dirty="0"/>
              <a:t>Toilets</a:t>
            </a:r>
            <a:r>
              <a:rPr lang="en-GB" altLang="en-US" dirty="0"/>
              <a:t>  </a:t>
            </a:r>
            <a:r>
              <a:rPr lang="en-GB" altLang="en-US" sz="900" dirty="0"/>
              <a:t>6x3m</a:t>
            </a:r>
          </a:p>
        </p:txBody>
      </p:sp>
      <p:sp>
        <p:nvSpPr>
          <p:cNvPr id="5171" name="TextBox 31811">
            <a:extLst>
              <a:ext uri="{FF2B5EF4-FFF2-40B4-BE49-F238E27FC236}">
                <a16:creationId xmlns:a16="http://schemas.microsoft.com/office/drawing/2014/main" id="{245ABFA5-A61C-46EE-8E6D-FAEC809A6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2644775"/>
            <a:ext cx="782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/>
              <a:t>Catering Tent 6x6m</a:t>
            </a:r>
          </a:p>
        </p:txBody>
      </p:sp>
      <p:sp>
        <p:nvSpPr>
          <p:cNvPr id="5172" name="Freeform 912">
            <a:extLst>
              <a:ext uri="{FF2B5EF4-FFF2-40B4-BE49-F238E27FC236}">
                <a16:creationId xmlns:a16="http://schemas.microsoft.com/office/drawing/2014/main" id="{15C8FE0E-5AF8-4685-8DD3-3A28CFA4E022}"/>
              </a:ext>
            </a:extLst>
          </p:cNvPr>
          <p:cNvSpPr>
            <a:spLocks/>
          </p:cNvSpPr>
          <p:nvPr/>
        </p:nvSpPr>
        <p:spPr bwMode="auto">
          <a:xfrm>
            <a:off x="7921625" y="2352675"/>
            <a:ext cx="138113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3" name="Freeform 912">
            <a:extLst>
              <a:ext uri="{FF2B5EF4-FFF2-40B4-BE49-F238E27FC236}">
                <a16:creationId xmlns:a16="http://schemas.microsoft.com/office/drawing/2014/main" id="{03E4FC20-60DF-4DFD-9637-4AE5F1ED048D}"/>
              </a:ext>
            </a:extLst>
          </p:cNvPr>
          <p:cNvSpPr>
            <a:spLocks/>
          </p:cNvSpPr>
          <p:nvPr/>
        </p:nvSpPr>
        <p:spPr bwMode="auto">
          <a:xfrm>
            <a:off x="8069263" y="248126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4" name="Freeform 912">
            <a:extLst>
              <a:ext uri="{FF2B5EF4-FFF2-40B4-BE49-F238E27FC236}">
                <a16:creationId xmlns:a16="http://schemas.microsoft.com/office/drawing/2014/main" id="{3CCEEDCD-3BF0-40C3-A3F7-471DEB15B100}"/>
              </a:ext>
            </a:extLst>
          </p:cNvPr>
          <p:cNvSpPr>
            <a:spLocks/>
          </p:cNvSpPr>
          <p:nvPr/>
        </p:nvSpPr>
        <p:spPr bwMode="auto">
          <a:xfrm>
            <a:off x="8259763" y="258921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5" name="Freeform 912">
            <a:extLst>
              <a:ext uri="{FF2B5EF4-FFF2-40B4-BE49-F238E27FC236}">
                <a16:creationId xmlns:a16="http://schemas.microsoft.com/office/drawing/2014/main" id="{75EB7274-BCE8-41FF-A51F-DB7BB00DB634}"/>
              </a:ext>
            </a:extLst>
          </p:cNvPr>
          <p:cNvSpPr>
            <a:spLocks/>
          </p:cNvSpPr>
          <p:nvPr/>
        </p:nvSpPr>
        <p:spPr bwMode="auto">
          <a:xfrm>
            <a:off x="7858125" y="191135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6" name="Freeform 912">
            <a:extLst>
              <a:ext uri="{FF2B5EF4-FFF2-40B4-BE49-F238E27FC236}">
                <a16:creationId xmlns:a16="http://schemas.microsoft.com/office/drawing/2014/main" id="{14A66B11-E691-49AF-8A3C-33B651303527}"/>
              </a:ext>
            </a:extLst>
          </p:cNvPr>
          <p:cNvSpPr>
            <a:spLocks/>
          </p:cNvSpPr>
          <p:nvPr/>
        </p:nvSpPr>
        <p:spPr bwMode="auto">
          <a:xfrm>
            <a:off x="7991475" y="1746250"/>
            <a:ext cx="138113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7" name="Freeform 912">
            <a:extLst>
              <a:ext uri="{FF2B5EF4-FFF2-40B4-BE49-F238E27FC236}">
                <a16:creationId xmlns:a16="http://schemas.microsoft.com/office/drawing/2014/main" id="{AF88A255-09D9-4521-8CB8-71260262E620}"/>
              </a:ext>
            </a:extLst>
          </p:cNvPr>
          <p:cNvSpPr>
            <a:spLocks/>
          </p:cNvSpPr>
          <p:nvPr/>
        </p:nvSpPr>
        <p:spPr bwMode="auto">
          <a:xfrm>
            <a:off x="8108950" y="158750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8" name="Freeform 912">
            <a:extLst>
              <a:ext uri="{FF2B5EF4-FFF2-40B4-BE49-F238E27FC236}">
                <a16:creationId xmlns:a16="http://schemas.microsoft.com/office/drawing/2014/main" id="{E222522C-518B-4534-A837-FBCA74E79653}"/>
              </a:ext>
            </a:extLst>
          </p:cNvPr>
          <p:cNvSpPr>
            <a:spLocks/>
          </p:cNvSpPr>
          <p:nvPr/>
        </p:nvSpPr>
        <p:spPr bwMode="auto">
          <a:xfrm>
            <a:off x="8323263" y="1539875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79" name="Freeform 914">
            <a:extLst>
              <a:ext uri="{FF2B5EF4-FFF2-40B4-BE49-F238E27FC236}">
                <a16:creationId xmlns:a16="http://schemas.microsoft.com/office/drawing/2014/main" id="{45EB68D4-385A-4AFE-AA3D-73504216D9AC}"/>
              </a:ext>
            </a:extLst>
          </p:cNvPr>
          <p:cNvSpPr>
            <a:spLocks noChangeAspect="1"/>
          </p:cNvSpPr>
          <p:nvPr/>
        </p:nvSpPr>
        <p:spPr bwMode="auto">
          <a:xfrm rot="3541868">
            <a:off x="8482807" y="1745456"/>
            <a:ext cx="533400" cy="207963"/>
          </a:xfrm>
          <a:custGeom>
            <a:avLst/>
            <a:gdLst>
              <a:gd name="T0" fmla="*/ 2147483646 w 476"/>
              <a:gd name="T1" fmla="*/ 2147483646 h 122"/>
              <a:gd name="T2" fmla="*/ 2147483646 w 476"/>
              <a:gd name="T3" fmla="*/ 2147483646 h 122"/>
              <a:gd name="T4" fmla="*/ 2147483646 w 476"/>
              <a:gd name="T5" fmla="*/ 2147483646 h 122"/>
              <a:gd name="T6" fmla="*/ 2147483646 w 476"/>
              <a:gd name="T7" fmla="*/ 2147483646 h 122"/>
              <a:gd name="T8" fmla="*/ 2147483646 w 476"/>
              <a:gd name="T9" fmla="*/ 2147483646 h 122"/>
              <a:gd name="T10" fmla="*/ 2147483646 w 476"/>
              <a:gd name="T11" fmla="*/ 0 h 122"/>
              <a:gd name="T12" fmla="*/ 2147483646 w 476"/>
              <a:gd name="T13" fmla="*/ 0 h 122"/>
              <a:gd name="T14" fmla="*/ 2147483646 w 476"/>
              <a:gd name="T15" fmla="*/ 2147483646 h 122"/>
              <a:gd name="T16" fmla="*/ 2147483646 w 476"/>
              <a:gd name="T17" fmla="*/ 2147483646 h 122"/>
              <a:gd name="T18" fmla="*/ 2147483646 w 476"/>
              <a:gd name="T19" fmla="*/ 2147483646 h 122"/>
              <a:gd name="T20" fmla="*/ 2147483646 w 476"/>
              <a:gd name="T21" fmla="*/ 2147483646 h 122"/>
              <a:gd name="T22" fmla="*/ 0 w 476"/>
              <a:gd name="T23" fmla="*/ 2147483646 h 122"/>
              <a:gd name="T24" fmla="*/ 2147483646 w 476"/>
              <a:gd name="T25" fmla="*/ 2147483646 h 122"/>
              <a:gd name="T26" fmla="*/ 2147483646 w 476"/>
              <a:gd name="T27" fmla="*/ 2147483646 h 122"/>
              <a:gd name="T28" fmla="*/ 2147483646 w 476"/>
              <a:gd name="T29" fmla="*/ 2147483646 h 122"/>
              <a:gd name="T30" fmla="*/ 2147483646 w 476"/>
              <a:gd name="T31" fmla="*/ 2147483646 h 1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76"/>
              <a:gd name="T49" fmla="*/ 0 h 122"/>
              <a:gd name="T50" fmla="*/ 476 w 476"/>
              <a:gd name="T51" fmla="*/ 122 h 1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76" h="122">
                <a:moveTo>
                  <a:pt x="466" y="122"/>
                </a:moveTo>
                <a:lnTo>
                  <a:pt x="474" y="94"/>
                </a:lnTo>
                <a:lnTo>
                  <a:pt x="476" y="66"/>
                </a:lnTo>
                <a:lnTo>
                  <a:pt x="476" y="38"/>
                </a:lnTo>
                <a:lnTo>
                  <a:pt x="474" y="10"/>
                </a:lnTo>
                <a:lnTo>
                  <a:pt x="378" y="0"/>
                </a:lnTo>
                <a:lnTo>
                  <a:pt x="284" y="0"/>
                </a:lnTo>
                <a:lnTo>
                  <a:pt x="192" y="2"/>
                </a:lnTo>
                <a:lnTo>
                  <a:pt x="98" y="4"/>
                </a:lnTo>
                <a:lnTo>
                  <a:pt x="2" y="2"/>
                </a:lnTo>
                <a:lnTo>
                  <a:pt x="2" y="32"/>
                </a:lnTo>
                <a:lnTo>
                  <a:pt x="0" y="62"/>
                </a:lnTo>
                <a:lnTo>
                  <a:pt x="2" y="92"/>
                </a:lnTo>
                <a:lnTo>
                  <a:pt x="10" y="122"/>
                </a:lnTo>
                <a:lnTo>
                  <a:pt x="238" y="122"/>
                </a:lnTo>
                <a:lnTo>
                  <a:pt x="466" y="122"/>
                </a:lnTo>
                <a:close/>
              </a:path>
            </a:pathLst>
          </a:custGeom>
          <a:solidFill>
            <a:srgbClr val="8A5C18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0" name="Freeform 914">
            <a:extLst>
              <a:ext uri="{FF2B5EF4-FFF2-40B4-BE49-F238E27FC236}">
                <a16:creationId xmlns:a16="http://schemas.microsoft.com/office/drawing/2014/main" id="{8121EE1C-76CF-4004-ADBB-683259B08159}"/>
              </a:ext>
            </a:extLst>
          </p:cNvPr>
          <p:cNvSpPr>
            <a:spLocks noChangeAspect="1"/>
          </p:cNvSpPr>
          <p:nvPr/>
        </p:nvSpPr>
        <p:spPr bwMode="auto">
          <a:xfrm rot="-2526625">
            <a:off x="8440738" y="2324100"/>
            <a:ext cx="533400" cy="207963"/>
          </a:xfrm>
          <a:custGeom>
            <a:avLst/>
            <a:gdLst>
              <a:gd name="T0" fmla="*/ 2147483646 w 476"/>
              <a:gd name="T1" fmla="*/ 2147483646 h 122"/>
              <a:gd name="T2" fmla="*/ 2147483646 w 476"/>
              <a:gd name="T3" fmla="*/ 2147483646 h 122"/>
              <a:gd name="T4" fmla="*/ 2147483646 w 476"/>
              <a:gd name="T5" fmla="*/ 2147483646 h 122"/>
              <a:gd name="T6" fmla="*/ 2147483646 w 476"/>
              <a:gd name="T7" fmla="*/ 2147483646 h 122"/>
              <a:gd name="T8" fmla="*/ 2147483646 w 476"/>
              <a:gd name="T9" fmla="*/ 2147483646 h 122"/>
              <a:gd name="T10" fmla="*/ 2147483646 w 476"/>
              <a:gd name="T11" fmla="*/ 0 h 122"/>
              <a:gd name="T12" fmla="*/ 2147483646 w 476"/>
              <a:gd name="T13" fmla="*/ 0 h 122"/>
              <a:gd name="T14" fmla="*/ 2147483646 w 476"/>
              <a:gd name="T15" fmla="*/ 2147483646 h 122"/>
              <a:gd name="T16" fmla="*/ 2147483646 w 476"/>
              <a:gd name="T17" fmla="*/ 2147483646 h 122"/>
              <a:gd name="T18" fmla="*/ 2147483646 w 476"/>
              <a:gd name="T19" fmla="*/ 2147483646 h 122"/>
              <a:gd name="T20" fmla="*/ 2147483646 w 476"/>
              <a:gd name="T21" fmla="*/ 2147483646 h 122"/>
              <a:gd name="T22" fmla="*/ 0 w 476"/>
              <a:gd name="T23" fmla="*/ 2147483646 h 122"/>
              <a:gd name="T24" fmla="*/ 2147483646 w 476"/>
              <a:gd name="T25" fmla="*/ 2147483646 h 122"/>
              <a:gd name="T26" fmla="*/ 2147483646 w 476"/>
              <a:gd name="T27" fmla="*/ 2147483646 h 122"/>
              <a:gd name="T28" fmla="*/ 2147483646 w 476"/>
              <a:gd name="T29" fmla="*/ 2147483646 h 122"/>
              <a:gd name="T30" fmla="*/ 2147483646 w 476"/>
              <a:gd name="T31" fmla="*/ 2147483646 h 1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76"/>
              <a:gd name="T49" fmla="*/ 0 h 122"/>
              <a:gd name="T50" fmla="*/ 476 w 476"/>
              <a:gd name="T51" fmla="*/ 122 h 1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76" h="122">
                <a:moveTo>
                  <a:pt x="466" y="122"/>
                </a:moveTo>
                <a:lnTo>
                  <a:pt x="474" y="94"/>
                </a:lnTo>
                <a:lnTo>
                  <a:pt x="476" y="66"/>
                </a:lnTo>
                <a:lnTo>
                  <a:pt x="476" y="38"/>
                </a:lnTo>
                <a:lnTo>
                  <a:pt x="474" y="10"/>
                </a:lnTo>
                <a:lnTo>
                  <a:pt x="378" y="0"/>
                </a:lnTo>
                <a:lnTo>
                  <a:pt x="284" y="0"/>
                </a:lnTo>
                <a:lnTo>
                  <a:pt x="192" y="2"/>
                </a:lnTo>
                <a:lnTo>
                  <a:pt x="98" y="4"/>
                </a:lnTo>
                <a:lnTo>
                  <a:pt x="2" y="2"/>
                </a:lnTo>
                <a:lnTo>
                  <a:pt x="2" y="32"/>
                </a:lnTo>
                <a:lnTo>
                  <a:pt x="0" y="62"/>
                </a:lnTo>
                <a:lnTo>
                  <a:pt x="2" y="92"/>
                </a:lnTo>
                <a:lnTo>
                  <a:pt x="10" y="122"/>
                </a:lnTo>
                <a:lnTo>
                  <a:pt x="238" y="122"/>
                </a:lnTo>
                <a:lnTo>
                  <a:pt x="466" y="122"/>
                </a:lnTo>
                <a:close/>
              </a:path>
            </a:pathLst>
          </a:custGeom>
          <a:solidFill>
            <a:srgbClr val="8A5C18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1" name="Freeform 912">
            <a:extLst>
              <a:ext uri="{FF2B5EF4-FFF2-40B4-BE49-F238E27FC236}">
                <a16:creationId xmlns:a16="http://schemas.microsoft.com/office/drawing/2014/main" id="{A023B742-D5B3-4467-8472-1987D276ABC6}"/>
              </a:ext>
            </a:extLst>
          </p:cNvPr>
          <p:cNvSpPr>
            <a:spLocks/>
          </p:cNvSpPr>
          <p:nvPr/>
        </p:nvSpPr>
        <p:spPr bwMode="auto">
          <a:xfrm>
            <a:off x="8591550" y="1641475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2" name="Freeform 912">
            <a:extLst>
              <a:ext uri="{FF2B5EF4-FFF2-40B4-BE49-F238E27FC236}">
                <a16:creationId xmlns:a16="http://schemas.microsoft.com/office/drawing/2014/main" id="{6F23E6C1-1A72-4FC3-A2AE-CC422A830C1C}"/>
              </a:ext>
            </a:extLst>
          </p:cNvPr>
          <p:cNvSpPr>
            <a:spLocks/>
          </p:cNvSpPr>
          <p:nvPr/>
        </p:nvSpPr>
        <p:spPr bwMode="auto">
          <a:xfrm>
            <a:off x="8759825" y="1911350"/>
            <a:ext cx="139700" cy="131763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3" name="Freeform 912">
            <a:extLst>
              <a:ext uri="{FF2B5EF4-FFF2-40B4-BE49-F238E27FC236}">
                <a16:creationId xmlns:a16="http://schemas.microsoft.com/office/drawing/2014/main" id="{46D2088D-B178-4BFF-A90F-83B318954852}"/>
              </a:ext>
            </a:extLst>
          </p:cNvPr>
          <p:cNvSpPr>
            <a:spLocks/>
          </p:cNvSpPr>
          <p:nvPr/>
        </p:nvSpPr>
        <p:spPr bwMode="auto">
          <a:xfrm>
            <a:off x="8739188" y="2252663"/>
            <a:ext cx="139700" cy="133350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4" name="Freeform 912">
            <a:extLst>
              <a:ext uri="{FF2B5EF4-FFF2-40B4-BE49-F238E27FC236}">
                <a16:creationId xmlns:a16="http://schemas.microsoft.com/office/drawing/2014/main" id="{EDA9C42E-272A-4F65-B216-CEADCF608104}"/>
              </a:ext>
            </a:extLst>
          </p:cNvPr>
          <p:cNvSpPr>
            <a:spLocks/>
          </p:cNvSpPr>
          <p:nvPr/>
        </p:nvSpPr>
        <p:spPr bwMode="auto">
          <a:xfrm>
            <a:off x="8561388" y="2436813"/>
            <a:ext cx="139700" cy="131762"/>
          </a:xfrm>
          <a:custGeom>
            <a:avLst/>
            <a:gdLst>
              <a:gd name="T0" fmla="*/ 2147483646 w 138"/>
              <a:gd name="T1" fmla="*/ 2147483646 h 140"/>
              <a:gd name="T2" fmla="*/ 2147483646 w 138"/>
              <a:gd name="T3" fmla="*/ 2147483646 h 140"/>
              <a:gd name="T4" fmla="*/ 2147483646 w 138"/>
              <a:gd name="T5" fmla="*/ 2147483646 h 140"/>
              <a:gd name="T6" fmla="*/ 2147483646 w 138"/>
              <a:gd name="T7" fmla="*/ 2147483646 h 140"/>
              <a:gd name="T8" fmla="*/ 2147483646 w 138"/>
              <a:gd name="T9" fmla="*/ 2147483646 h 140"/>
              <a:gd name="T10" fmla="*/ 2147483646 w 138"/>
              <a:gd name="T11" fmla="*/ 2147483646 h 140"/>
              <a:gd name="T12" fmla="*/ 2147483646 w 138"/>
              <a:gd name="T13" fmla="*/ 0 h 140"/>
              <a:gd name="T14" fmla="*/ 2147483646 w 138"/>
              <a:gd name="T15" fmla="*/ 2147483646 h 140"/>
              <a:gd name="T16" fmla="*/ 2147483646 w 138"/>
              <a:gd name="T17" fmla="*/ 2147483646 h 140"/>
              <a:gd name="T18" fmla="*/ 2147483646 w 138"/>
              <a:gd name="T19" fmla="*/ 2147483646 h 140"/>
              <a:gd name="T20" fmla="*/ 2147483646 w 138"/>
              <a:gd name="T21" fmla="*/ 2147483646 h 140"/>
              <a:gd name="T22" fmla="*/ 0 w 138"/>
              <a:gd name="T23" fmla="*/ 2147483646 h 140"/>
              <a:gd name="T24" fmla="*/ 2147483646 w 138"/>
              <a:gd name="T25" fmla="*/ 2147483646 h 140"/>
              <a:gd name="T26" fmla="*/ 2147483646 w 138"/>
              <a:gd name="T27" fmla="*/ 2147483646 h 140"/>
              <a:gd name="T28" fmla="*/ 2147483646 w 138"/>
              <a:gd name="T29" fmla="*/ 2147483646 h 140"/>
              <a:gd name="T30" fmla="*/ 2147483646 w 138"/>
              <a:gd name="T31" fmla="*/ 2147483646 h 140"/>
              <a:gd name="T32" fmla="*/ 2147483646 w 138"/>
              <a:gd name="T33" fmla="*/ 2147483646 h 140"/>
              <a:gd name="T34" fmla="*/ 2147483646 w 138"/>
              <a:gd name="T35" fmla="*/ 2147483646 h 140"/>
              <a:gd name="T36" fmla="*/ 2147483646 w 138"/>
              <a:gd name="T37" fmla="*/ 2147483646 h 140"/>
              <a:gd name="T38" fmla="*/ 2147483646 w 138"/>
              <a:gd name="T39" fmla="*/ 2147483646 h 140"/>
              <a:gd name="T40" fmla="*/ 2147483646 w 138"/>
              <a:gd name="T41" fmla="*/ 2147483646 h 140"/>
              <a:gd name="T42" fmla="*/ 2147483646 w 138"/>
              <a:gd name="T43" fmla="*/ 2147483646 h 140"/>
              <a:gd name="T44" fmla="*/ 2147483646 w 138"/>
              <a:gd name="T45" fmla="*/ 2147483646 h 140"/>
              <a:gd name="T46" fmla="*/ 2147483646 w 138"/>
              <a:gd name="T47" fmla="*/ 2147483646 h 140"/>
              <a:gd name="T48" fmla="*/ 2147483646 w 138"/>
              <a:gd name="T49" fmla="*/ 2147483646 h 14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8"/>
              <a:gd name="T76" fmla="*/ 0 h 140"/>
              <a:gd name="T77" fmla="*/ 138 w 138"/>
              <a:gd name="T78" fmla="*/ 140 h 14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8" h="140">
                <a:moveTo>
                  <a:pt x="124" y="60"/>
                </a:moveTo>
                <a:lnTo>
                  <a:pt x="126" y="60"/>
                </a:lnTo>
                <a:lnTo>
                  <a:pt x="110" y="38"/>
                </a:lnTo>
                <a:lnTo>
                  <a:pt x="94" y="24"/>
                </a:lnTo>
                <a:lnTo>
                  <a:pt x="80" y="14"/>
                </a:lnTo>
                <a:lnTo>
                  <a:pt x="70" y="0"/>
                </a:lnTo>
                <a:lnTo>
                  <a:pt x="60" y="14"/>
                </a:lnTo>
                <a:lnTo>
                  <a:pt x="38" y="30"/>
                </a:lnTo>
                <a:lnTo>
                  <a:pt x="22" y="48"/>
                </a:lnTo>
                <a:lnTo>
                  <a:pt x="12" y="62"/>
                </a:lnTo>
                <a:lnTo>
                  <a:pt x="0" y="70"/>
                </a:lnTo>
                <a:lnTo>
                  <a:pt x="12" y="82"/>
                </a:lnTo>
                <a:lnTo>
                  <a:pt x="22" y="94"/>
                </a:lnTo>
                <a:lnTo>
                  <a:pt x="38" y="110"/>
                </a:lnTo>
                <a:lnTo>
                  <a:pt x="58" y="126"/>
                </a:lnTo>
                <a:lnTo>
                  <a:pt x="68" y="140"/>
                </a:lnTo>
                <a:lnTo>
                  <a:pt x="78" y="128"/>
                </a:lnTo>
                <a:lnTo>
                  <a:pt x="92" y="118"/>
                </a:lnTo>
                <a:lnTo>
                  <a:pt x="108" y="102"/>
                </a:lnTo>
                <a:lnTo>
                  <a:pt x="126" y="80"/>
                </a:lnTo>
                <a:lnTo>
                  <a:pt x="138" y="70"/>
                </a:lnTo>
                <a:lnTo>
                  <a:pt x="124" y="60"/>
                </a:lnTo>
                <a:close/>
              </a:path>
            </a:pathLst>
          </a:custGeom>
          <a:solidFill>
            <a:srgbClr val="BD0026"/>
          </a:solidFill>
          <a:ln w="12700">
            <a:solidFill>
              <a:srgbClr val="680014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87" name="TextBox 31812">
            <a:extLst>
              <a:ext uri="{FF2B5EF4-FFF2-40B4-BE49-F238E27FC236}">
                <a16:creationId xmlns:a16="http://schemas.microsoft.com/office/drawing/2014/main" id="{7406F8EE-D98A-403A-B04A-BED7EFE4E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253" y="1641475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 dirty="0"/>
              <a:t>Wood door</a:t>
            </a:r>
          </a:p>
        </p:txBody>
      </p:sp>
      <p:sp>
        <p:nvSpPr>
          <p:cNvPr id="5188" name="TextBox 135">
            <a:extLst>
              <a:ext uri="{FF2B5EF4-FFF2-40B4-BE49-F238E27FC236}">
                <a16:creationId xmlns:a16="http://schemas.microsoft.com/office/drawing/2014/main" id="{2FDBE970-779A-4FD0-B764-88A527C01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2735263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 dirty="0"/>
              <a:t>Tipi Link</a:t>
            </a:r>
          </a:p>
        </p:txBody>
      </p:sp>
      <p:sp>
        <p:nvSpPr>
          <p:cNvPr id="5189" name="TextBox 136">
            <a:extLst>
              <a:ext uri="{FF2B5EF4-FFF2-40B4-BE49-F238E27FC236}">
                <a16:creationId xmlns:a16="http://schemas.microsoft.com/office/drawing/2014/main" id="{A3500845-E069-4A24-AD2B-38E35859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913" y="2147888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/>
              <a:t>Tipi link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EEDB0FD-B922-4F28-BF57-7F5E312CC9FF}"/>
              </a:ext>
            </a:extLst>
          </p:cNvPr>
          <p:cNvSpPr/>
          <p:nvPr/>
        </p:nvSpPr>
        <p:spPr>
          <a:xfrm>
            <a:off x="3049588" y="1736725"/>
            <a:ext cx="496887" cy="174625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DJ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B670B82-FC94-4DC7-BB5C-9FF6AC24BBEC}"/>
              </a:ext>
            </a:extLst>
          </p:cNvPr>
          <p:cNvSpPr/>
          <p:nvPr/>
        </p:nvSpPr>
        <p:spPr>
          <a:xfrm rot="17973291">
            <a:off x="4128508" y="1643928"/>
            <a:ext cx="498475" cy="174625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BAR</a:t>
            </a:r>
          </a:p>
        </p:txBody>
      </p:sp>
      <p:sp>
        <p:nvSpPr>
          <p:cNvPr id="5195" name="TextBox 186">
            <a:extLst>
              <a:ext uri="{FF2B5EF4-FFF2-40B4-BE49-F238E27FC236}">
                <a16:creationId xmlns:a16="http://schemas.microsoft.com/office/drawing/2014/main" id="{3E88F0C1-7E3D-4AC3-872A-9DCCB8E00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013" y="4035764"/>
            <a:ext cx="4102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dirty="0"/>
              <a:t>110 in 2 x Tipis – 10 at a table for sharing food</a:t>
            </a:r>
          </a:p>
          <a:p>
            <a:r>
              <a:rPr lang="en-GB" altLang="en-US" dirty="0"/>
              <a:t>Leaves space for circulation</a:t>
            </a:r>
          </a:p>
        </p:txBody>
      </p:sp>
      <p:grpSp>
        <p:nvGrpSpPr>
          <p:cNvPr id="229" name="Group 982">
            <a:extLst>
              <a:ext uri="{FF2B5EF4-FFF2-40B4-BE49-F238E27FC236}">
                <a16:creationId xmlns:a16="http://schemas.microsoft.com/office/drawing/2014/main" id="{8F55F7A5-7C5A-46DC-86B2-6A471744748F}"/>
              </a:ext>
            </a:extLst>
          </p:cNvPr>
          <p:cNvGrpSpPr>
            <a:grpSpLocks/>
          </p:cNvGrpSpPr>
          <p:nvPr/>
        </p:nvGrpSpPr>
        <p:grpSpPr bwMode="auto">
          <a:xfrm>
            <a:off x="8192699" y="1970361"/>
            <a:ext cx="355055" cy="309217"/>
            <a:chOff x="374" y="3352"/>
            <a:chExt cx="238" cy="190"/>
          </a:xfrm>
          <a:solidFill>
            <a:schemeClr val="bg1">
              <a:lumMod val="75000"/>
            </a:schemeClr>
          </a:solidFill>
        </p:grpSpPr>
        <p:sp>
          <p:nvSpPr>
            <p:cNvPr id="230" name="Rectangle 918">
              <a:extLst>
                <a:ext uri="{FF2B5EF4-FFF2-40B4-BE49-F238E27FC236}">
                  <a16:creationId xmlns:a16="http://schemas.microsoft.com/office/drawing/2014/main" id="{13F6426F-302E-4EB5-B996-D1C753048A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4" y="3352"/>
              <a:ext cx="238" cy="190"/>
            </a:xfrm>
            <a:prstGeom prst="rect">
              <a:avLst/>
            </a:prstGeom>
            <a:grpFill/>
            <a:ln w="12700">
              <a:solidFill>
                <a:srgbClr val="B2B2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31" name="Group 981">
              <a:extLst>
                <a:ext uri="{FF2B5EF4-FFF2-40B4-BE49-F238E27FC236}">
                  <a16:creationId xmlns:a16="http://schemas.microsoft.com/office/drawing/2014/main" id="{EFE25D79-4F93-4C2E-85A9-C44CC2B865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" y="3379"/>
              <a:ext cx="136" cy="136"/>
              <a:chOff x="410" y="3380"/>
              <a:chExt cx="136" cy="136"/>
            </a:xfrm>
            <a:grpFill/>
          </p:grpSpPr>
          <p:sp>
            <p:nvSpPr>
              <p:cNvPr id="232" name="Rectangle 920">
                <a:extLst>
                  <a:ext uri="{FF2B5EF4-FFF2-40B4-BE49-F238E27FC236}">
                    <a16:creationId xmlns:a16="http://schemas.microsoft.com/office/drawing/2014/main" id="{A64F8299-32D5-4554-B5C4-431753292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" y="3380"/>
                <a:ext cx="136" cy="136"/>
              </a:xfrm>
              <a:prstGeom prst="rect">
                <a:avLst/>
              </a:prstGeom>
              <a:grpFill/>
              <a:ln w="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33" name="Freeform 922">
                <a:extLst>
                  <a:ext uri="{FF2B5EF4-FFF2-40B4-BE49-F238E27FC236}">
                    <a16:creationId xmlns:a16="http://schemas.microsoft.com/office/drawing/2014/main" id="{3CDE8904-2F75-4039-8301-7CD1D3CF045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443" y="3395"/>
                <a:ext cx="71" cy="105"/>
              </a:xfrm>
              <a:custGeom>
                <a:avLst/>
                <a:gdLst>
                  <a:gd name="T0" fmla="*/ 8 w 102"/>
                  <a:gd name="T1" fmla="*/ 36 h 150"/>
                  <a:gd name="T2" fmla="*/ 7 w 102"/>
                  <a:gd name="T3" fmla="*/ 36 h 150"/>
                  <a:gd name="T4" fmla="*/ 6 w 102"/>
                  <a:gd name="T5" fmla="*/ 35 h 150"/>
                  <a:gd name="T6" fmla="*/ 4 w 102"/>
                  <a:gd name="T7" fmla="*/ 34 h 150"/>
                  <a:gd name="T8" fmla="*/ 2 w 102"/>
                  <a:gd name="T9" fmla="*/ 31 h 150"/>
                  <a:gd name="T10" fmla="*/ 1 w 102"/>
                  <a:gd name="T11" fmla="*/ 27 h 150"/>
                  <a:gd name="T12" fmla="*/ 0 w 102"/>
                  <a:gd name="T13" fmla="*/ 22 h 150"/>
                  <a:gd name="T14" fmla="*/ 1 w 102"/>
                  <a:gd name="T15" fmla="*/ 15 h 150"/>
                  <a:gd name="T16" fmla="*/ 1 w 102"/>
                  <a:gd name="T17" fmla="*/ 15 h 150"/>
                  <a:gd name="T18" fmla="*/ 1 w 102"/>
                  <a:gd name="T19" fmla="*/ 17 h 150"/>
                  <a:gd name="T20" fmla="*/ 1 w 102"/>
                  <a:gd name="T21" fmla="*/ 18 h 150"/>
                  <a:gd name="T22" fmla="*/ 2 w 102"/>
                  <a:gd name="T23" fmla="*/ 19 h 150"/>
                  <a:gd name="T24" fmla="*/ 3 w 102"/>
                  <a:gd name="T25" fmla="*/ 20 h 150"/>
                  <a:gd name="T26" fmla="*/ 4 w 102"/>
                  <a:gd name="T27" fmla="*/ 20 h 150"/>
                  <a:gd name="T28" fmla="*/ 4 w 102"/>
                  <a:gd name="T29" fmla="*/ 19 h 150"/>
                  <a:gd name="T30" fmla="*/ 5 w 102"/>
                  <a:gd name="T31" fmla="*/ 15 h 150"/>
                  <a:gd name="T32" fmla="*/ 6 w 102"/>
                  <a:gd name="T33" fmla="*/ 11 h 150"/>
                  <a:gd name="T34" fmla="*/ 6 w 102"/>
                  <a:gd name="T35" fmla="*/ 6 h 150"/>
                  <a:gd name="T36" fmla="*/ 4 w 102"/>
                  <a:gd name="T37" fmla="*/ 0 h 150"/>
                  <a:gd name="T38" fmla="*/ 5 w 102"/>
                  <a:gd name="T39" fmla="*/ 1 h 150"/>
                  <a:gd name="T40" fmla="*/ 8 w 102"/>
                  <a:gd name="T41" fmla="*/ 2 h 150"/>
                  <a:gd name="T42" fmla="*/ 10 w 102"/>
                  <a:gd name="T43" fmla="*/ 5 h 150"/>
                  <a:gd name="T44" fmla="*/ 14 w 102"/>
                  <a:gd name="T45" fmla="*/ 9 h 150"/>
                  <a:gd name="T46" fmla="*/ 17 w 102"/>
                  <a:gd name="T47" fmla="*/ 13 h 150"/>
                  <a:gd name="T48" fmla="*/ 17 w 102"/>
                  <a:gd name="T49" fmla="*/ 13 h 150"/>
                  <a:gd name="T50" fmla="*/ 17 w 102"/>
                  <a:gd name="T51" fmla="*/ 13 h 150"/>
                  <a:gd name="T52" fmla="*/ 17 w 102"/>
                  <a:gd name="T53" fmla="*/ 12 h 150"/>
                  <a:gd name="T54" fmla="*/ 18 w 102"/>
                  <a:gd name="T55" fmla="*/ 10 h 150"/>
                  <a:gd name="T56" fmla="*/ 18 w 102"/>
                  <a:gd name="T57" fmla="*/ 9 h 150"/>
                  <a:gd name="T58" fmla="*/ 18 w 102"/>
                  <a:gd name="T59" fmla="*/ 8 h 150"/>
                  <a:gd name="T60" fmla="*/ 19 w 102"/>
                  <a:gd name="T61" fmla="*/ 8 h 150"/>
                  <a:gd name="T62" fmla="*/ 20 w 102"/>
                  <a:gd name="T63" fmla="*/ 10 h 150"/>
                  <a:gd name="T64" fmla="*/ 22 w 102"/>
                  <a:gd name="T65" fmla="*/ 13 h 150"/>
                  <a:gd name="T66" fmla="*/ 23 w 102"/>
                  <a:gd name="T67" fmla="*/ 17 h 150"/>
                  <a:gd name="T68" fmla="*/ 24 w 102"/>
                  <a:gd name="T69" fmla="*/ 20 h 150"/>
                  <a:gd name="T70" fmla="*/ 24 w 102"/>
                  <a:gd name="T71" fmla="*/ 25 h 150"/>
                  <a:gd name="T72" fmla="*/ 23 w 102"/>
                  <a:gd name="T73" fmla="*/ 29 h 150"/>
                  <a:gd name="T74" fmla="*/ 20 w 102"/>
                  <a:gd name="T75" fmla="*/ 33 h 150"/>
                  <a:gd name="T76" fmla="*/ 15 w 102"/>
                  <a:gd name="T77" fmla="*/ 36 h 150"/>
                  <a:gd name="T78" fmla="*/ 16 w 102"/>
                  <a:gd name="T79" fmla="*/ 35 h 150"/>
                  <a:gd name="T80" fmla="*/ 17 w 102"/>
                  <a:gd name="T81" fmla="*/ 33 h 150"/>
                  <a:gd name="T82" fmla="*/ 18 w 102"/>
                  <a:gd name="T83" fmla="*/ 29 h 150"/>
                  <a:gd name="T84" fmla="*/ 18 w 102"/>
                  <a:gd name="T85" fmla="*/ 25 h 150"/>
                  <a:gd name="T86" fmla="*/ 18 w 102"/>
                  <a:gd name="T87" fmla="*/ 25 h 150"/>
                  <a:gd name="T88" fmla="*/ 18 w 102"/>
                  <a:gd name="T89" fmla="*/ 25 h 150"/>
                  <a:gd name="T90" fmla="*/ 17 w 102"/>
                  <a:gd name="T91" fmla="*/ 27 h 150"/>
                  <a:gd name="T92" fmla="*/ 17 w 102"/>
                  <a:gd name="T93" fmla="*/ 27 h 150"/>
                  <a:gd name="T94" fmla="*/ 16 w 102"/>
                  <a:gd name="T95" fmla="*/ 28 h 150"/>
                  <a:gd name="T96" fmla="*/ 15 w 102"/>
                  <a:gd name="T97" fmla="*/ 29 h 150"/>
                  <a:gd name="T98" fmla="*/ 15 w 102"/>
                  <a:gd name="T99" fmla="*/ 29 h 150"/>
                  <a:gd name="T100" fmla="*/ 15 w 102"/>
                  <a:gd name="T101" fmla="*/ 29 h 150"/>
                  <a:gd name="T102" fmla="*/ 14 w 102"/>
                  <a:gd name="T103" fmla="*/ 29 h 150"/>
                  <a:gd name="T104" fmla="*/ 13 w 102"/>
                  <a:gd name="T105" fmla="*/ 28 h 150"/>
                  <a:gd name="T106" fmla="*/ 12 w 102"/>
                  <a:gd name="T107" fmla="*/ 27 h 150"/>
                  <a:gd name="T108" fmla="*/ 11 w 102"/>
                  <a:gd name="T109" fmla="*/ 26 h 150"/>
                  <a:gd name="T110" fmla="*/ 10 w 102"/>
                  <a:gd name="T111" fmla="*/ 25 h 150"/>
                  <a:gd name="T112" fmla="*/ 10 w 102"/>
                  <a:gd name="T113" fmla="*/ 23 h 150"/>
                  <a:gd name="T114" fmla="*/ 9 w 102"/>
                  <a:gd name="T115" fmla="*/ 24 h 150"/>
                  <a:gd name="T116" fmla="*/ 8 w 102"/>
                  <a:gd name="T117" fmla="*/ 25 h 150"/>
                  <a:gd name="T118" fmla="*/ 7 w 102"/>
                  <a:gd name="T119" fmla="*/ 28 h 150"/>
                  <a:gd name="T120" fmla="*/ 7 w 102"/>
                  <a:gd name="T121" fmla="*/ 31 h 150"/>
                  <a:gd name="T122" fmla="*/ 8 w 102"/>
                  <a:gd name="T123" fmla="*/ 36 h 15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02"/>
                  <a:gd name="T187" fmla="*/ 0 h 150"/>
                  <a:gd name="T188" fmla="*/ 102 w 102"/>
                  <a:gd name="T189" fmla="*/ 150 h 15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02" h="150">
                    <a:moveTo>
                      <a:pt x="34" y="148"/>
                    </a:moveTo>
                    <a:lnTo>
                      <a:pt x="32" y="148"/>
                    </a:lnTo>
                    <a:lnTo>
                      <a:pt x="26" y="144"/>
                    </a:lnTo>
                    <a:lnTo>
                      <a:pt x="18" y="138"/>
                    </a:lnTo>
                    <a:lnTo>
                      <a:pt x="10" y="128"/>
                    </a:lnTo>
                    <a:lnTo>
                      <a:pt x="4" y="114"/>
                    </a:lnTo>
                    <a:lnTo>
                      <a:pt x="0" y="92"/>
                    </a:lnTo>
                    <a:lnTo>
                      <a:pt x="2" y="66"/>
                    </a:lnTo>
                    <a:lnTo>
                      <a:pt x="4" y="70"/>
                    </a:lnTo>
                    <a:lnTo>
                      <a:pt x="6" y="74"/>
                    </a:lnTo>
                    <a:lnTo>
                      <a:pt x="10" y="78"/>
                    </a:lnTo>
                    <a:lnTo>
                      <a:pt x="12" y="82"/>
                    </a:lnTo>
                    <a:lnTo>
                      <a:pt x="16" y="84"/>
                    </a:lnTo>
                    <a:lnTo>
                      <a:pt x="18" y="80"/>
                    </a:lnTo>
                    <a:lnTo>
                      <a:pt x="22" y="66"/>
                    </a:lnTo>
                    <a:lnTo>
                      <a:pt x="24" y="46"/>
                    </a:lnTo>
                    <a:lnTo>
                      <a:pt x="24" y="24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34" y="8"/>
                    </a:lnTo>
                    <a:lnTo>
                      <a:pt x="46" y="20"/>
                    </a:lnTo>
                    <a:lnTo>
                      <a:pt x="60" y="36"/>
                    </a:lnTo>
                    <a:lnTo>
                      <a:pt x="70" y="56"/>
                    </a:lnTo>
                    <a:lnTo>
                      <a:pt x="72" y="56"/>
                    </a:lnTo>
                    <a:lnTo>
                      <a:pt x="72" y="52"/>
                    </a:lnTo>
                    <a:lnTo>
                      <a:pt x="74" y="48"/>
                    </a:lnTo>
                    <a:lnTo>
                      <a:pt x="76" y="42"/>
                    </a:lnTo>
                    <a:lnTo>
                      <a:pt x="78" y="36"/>
                    </a:lnTo>
                    <a:lnTo>
                      <a:pt x="78" y="30"/>
                    </a:lnTo>
                    <a:lnTo>
                      <a:pt x="80" y="32"/>
                    </a:lnTo>
                    <a:lnTo>
                      <a:pt x="86" y="40"/>
                    </a:lnTo>
                    <a:lnTo>
                      <a:pt x="92" y="52"/>
                    </a:lnTo>
                    <a:lnTo>
                      <a:pt x="96" y="68"/>
                    </a:lnTo>
                    <a:lnTo>
                      <a:pt x="100" y="84"/>
                    </a:lnTo>
                    <a:lnTo>
                      <a:pt x="102" y="102"/>
                    </a:lnTo>
                    <a:lnTo>
                      <a:pt x="96" y="120"/>
                    </a:lnTo>
                    <a:lnTo>
                      <a:pt x="86" y="136"/>
                    </a:lnTo>
                    <a:lnTo>
                      <a:pt x="66" y="150"/>
                    </a:lnTo>
                    <a:lnTo>
                      <a:pt x="68" y="146"/>
                    </a:lnTo>
                    <a:lnTo>
                      <a:pt x="74" y="136"/>
                    </a:lnTo>
                    <a:lnTo>
                      <a:pt x="78" y="120"/>
                    </a:lnTo>
                    <a:lnTo>
                      <a:pt x="76" y="102"/>
                    </a:lnTo>
                    <a:lnTo>
                      <a:pt x="76" y="104"/>
                    </a:lnTo>
                    <a:lnTo>
                      <a:pt x="76" y="106"/>
                    </a:lnTo>
                    <a:lnTo>
                      <a:pt x="74" y="110"/>
                    </a:lnTo>
                    <a:lnTo>
                      <a:pt x="70" y="112"/>
                    </a:lnTo>
                    <a:lnTo>
                      <a:pt x="68" y="116"/>
                    </a:lnTo>
                    <a:lnTo>
                      <a:pt x="66" y="120"/>
                    </a:lnTo>
                    <a:lnTo>
                      <a:pt x="64" y="120"/>
                    </a:lnTo>
                    <a:lnTo>
                      <a:pt x="62" y="120"/>
                    </a:lnTo>
                    <a:lnTo>
                      <a:pt x="60" y="118"/>
                    </a:lnTo>
                    <a:lnTo>
                      <a:pt x="56" y="116"/>
                    </a:lnTo>
                    <a:lnTo>
                      <a:pt x="52" y="112"/>
                    </a:lnTo>
                    <a:lnTo>
                      <a:pt x="48" y="108"/>
                    </a:lnTo>
                    <a:lnTo>
                      <a:pt x="46" y="102"/>
                    </a:lnTo>
                    <a:lnTo>
                      <a:pt x="42" y="96"/>
                    </a:lnTo>
                    <a:lnTo>
                      <a:pt x="40" y="98"/>
                    </a:lnTo>
                    <a:lnTo>
                      <a:pt x="36" y="106"/>
                    </a:lnTo>
                    <a:lnTo>
                      <a:pt x="32" y="116"/>
                    </a:lnTo>
                    <a:lnTo>
                      <a:pt x="30" y="132"/>
                    </a:lnTo>
                    <a:lnTo>
                      <a:pt x="34" y="148"/>
                    </a:lnTo>
                    <a:close/>
                  </a:path>
                </a:pathLst>
              </a:custGeom>
              <a:solidFill>
                <a:srgbClr val="FFC000"/>
              </a:solidFill>
              <a:ln w="0">
                <a:solidFill>
                  <a:srgbClr val="FFAB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GB"/>
              </a:p>
            </p:txBody>
          </p:sp>
        </p:grpSp>
      </p:grpSp>
      <p:sp>
        <p:nvSpPr>
          <p:cNvPr id="180" name="TextBox 31810">
            <a:extLst>
              <a:ext uri="{FF2B5EF4-FFF2-40B4-BE49-F238E27FC236}">
                <a16:creationId xmlns:a16="http://schemas.microsoft.com/office/drawing/2014/main" id="{B6BDC552-9683-4AC6-8C5E-0FD5BCFA4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819" y="2380981"/>
            <a:ext cx="587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900" dirty="0"/>
              <a:t>DANCE</a:t>
            </a:r>
          </a:p>
          <a:p>
            <a:pPr algn="ctr"/>
            <a:r>
              <a:rPr lang="en-GB" altLang="en-US" sz="900" dirty="0"/>
              <a:t>FLOOR</a:t>
            </a:r>
          </a:p>
        </p:txBody>
      </p:sp>
      <p:sp>
        <p:nvSpPr>
          <p:cNvPr id="302" name="TextBox 135">
            <a:extLst>
              <a:ext uri="{FF2B5EF4-FFF2-40B4-BE49-F238E27FC236}">
                <a16:creationId xmlns:a16="http://schemas.microsoft.com/office/drawing/2014/main" id="{8D86A4EC-ACF5-4E80-A927-31BA9996B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174" y="3060037"/>
            <a:ext cx="6461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800" dirty="0"/>
              <a:t>Zip Door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13B93D3-3845-629A-354D-5662771FEE54}"/>
              </a:ext>
            </a:extLst>
          </p:cNvPr>
          <p:cNvGrpSpPr/>
          <p:nvPr/>
        </p:nvGrpSpPr>
        <p:grpSpPr>
          <a:xfrm>
            <a:off x="6176263" y="2151987"/>
            <a:ext cx="1234833" cy="471955"/>
            <a:chOff x="5896036" y="2205880"/>
            <a:chExt cx="1234833" cy="471955"/>
          </a:xfrm>
        </p:grpSpPr>
        <p:grpSp>
          <p:nvGrpSpPr>
            <p:cNvPr id="388" name="Group 387">
              <a:extLst>
                <a:ext uri="{FF2B5EF4-FFF2-40B4-BE49-F238E27FC236}">
                  <a16:creationId xmlns:a16="http://schemas.microsoft.com/office/drawing/2014/main" id="{3B1CB987-2AAA-4CA7-BFF5-DC15E04A29C1}"/>
                </a:ext>
              </a:extLst>
            </p:cNvPr>
            <p:cNvGrpSpPr/>
            <p:nvPr/>
          </p:nvGrpSpPr>
          <p:grpSpPr>
            <a:xfrm rot="502820">
              <a:off x="6301636" y="2263784"/>
              <a:ext cx="448116" cy="353616"/>
              <a:chOff x="5571656" y="1597929"/>
              <a:chExt cx="448116" cy="353616"/>
            </a:xfrm>
          </p:grpSpPr>
          <p:sp>
            <p:nvSpPr>
              <p:cNvPr id="389" name="Rectangle 349">
                <a:extLst>
                  <a:ext uri="{FF2B5EF4-FFF2-40B4-BE49-F238E27FC236}">
                    <a16:creationId xmlns:a16="http://schemas.microsoft.com/office/drawing/2014/main" id="{518A2020-7B62-4DBC-88B4-F4821241D66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90" name="Rectangle 349">
                <a:extLst>
                  <a:ext uri="{FF2B5EF4-FFF2-40B4-BE49-F238E27FC236}">
                    <a16:creationId xmlns:a16="http://schemas.microsoft.com/office/drawing/2014/main" id="{3C7123F0-A543-483D-99BB-92E8B805923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91" name="Rectangle 350">
                <a:extLst>
                  <a:ext uri="{FF2B5EF4-FFF2-40B4-BE49-F238E27FC236}">
                    <a16:creationId xmlns:a16="http://schemas.microsoft.com/office/drawing/2014/main" id="{2FA4583C-CA2D-4D0D-8474-A833714AEBC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92" name="Rectangle 350">
                <a:extLst>
                  <a:ext uri="{FF2B5EF4-FFF2-40B4-BE49-F238E27FC236}">
                    <a16:creationId xmlns:a16="http://schemas.microsoft.com/office/drawing/2014/main" id="{2CAADFE0-E04D-4325-BBC0-977EDAA0951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93" name="Rectangle 392">
                <a:extLst>
                  <a:ext uri="{FF2B5EF4-FFF2-40B4-BE49-F238E27FC236}">
                    <a16:creationId xmlns:a16="http://schemas.microsoft.com/office/drawing/2014/main" id="{30B0684D-D180-422B-A47C-55C464BE8F6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94" name="Rectangle 393">
                <a:extLst>
                  <a:ext uri="{FF2B5EF4-FFF2-40B4-BE49-F238E27FC236}">
                    <a16:creationId xmlns:a16="http://schemas.microsoft.com/office/drawing/2014/main" id="{3C1A4286-EFBE-484F-8135-F03A468944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957C422-5A3B-02EE-EFA4-F4825B5AB26C}"/>
                </a:ext>
              </a:extLst>
            </p:cNvPr>
            <p:cNvGrpSpPr/>
            <p:nvPr/>
          </p:nvGrpSpPr>
          <p:grpSpPr>
            <a:xfrm rot="502820">
              <a:off x="6682753" y="2324219"/>
              <a:ext cx="448116" cy="353616"/>
              <a:chOff x="5571656" y="1597929"/>
              <a:chExt cx="448116" cy="353616"/>
            </a:xfrm>
          </p:grpSpPr>
          <p:sp>
            <p:nvSpPr>
              <p:cNvPr id="5" name="Rectangle 349">
                <a:extLst>
                  <a:ext uri="{FF2B5EF4-FFF2-40B4-BE49-F238E27FC236}">
                    <a16:creationId xmlns:a16="http://schemas.microsoft.com/office/drawing/2014/main" id="{03CF1F5F-D111-1405-226D-189F24A829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6" name="Rectangle 349">
                <a:extLst>
                  <a:ext uri="{FF2B5EF4-FFF2-40B4-BE49-F238E27FC236}">
                    <a16:creationId xmlns:a16="http://schemas.microsoft.com/office/drawing/2014/main" id="{E3B62984-8385-8591-90BC-7884C7D290F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7" name="Rectangle 350">
                <a:extLst>
                  <a:ext uri="{FF2B5EF4-FFF2-40B4-BE49-F238E27FC236}">
                    <a16:creationId xmlns:a16="http://schemas.microsoft.com/office/drawing/2014/main" id="{C6AC9ECF-426F-D583-FF46-BC5107F8FF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9" name="Rectangle 350">
                <a:extLst>
                  <a:ext uri="{FF2B5EF4-FFF2-40B4-BE49-F238E27FC236}">
                    <a16:creationId xmlns:a16="http://schemas.microsoft.com/office/drawing/2014/main" id="{9F5BB0A7-8408-19F4-45BE-03AD85B3C7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581B68A-D52B-AE00-1234-FC721DABB08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80090F4-BE11-16EC-F3E8-9B90D5E0CF4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CC275BB-DD30-B22E-4443-FDCF144369E2}"/>
                </a:ext>
              </a:extLst>
            </p:cNvPr>
            <p:cNvGrpSpPr/>
            <p:nvPr/>
          </p:nvGrpSpPr>
          <p:grpSpPr>
            <a:xfrm rot="502820">
              <a:off x="5896036" y="2205880"/>
              <a:ext cx="448116" cy="353616"/>
              <a:chOff x="5571656" y="1597929"/>
              <a:chExt cx="448116" cy="353616"/>
            </a:xfrm>
          </p:grpSpPr>
          <p:sp>
            <p:nvSpPr>
              <p:cNvPr id="13" name="Rectangle 349">
                <a:extLst>
                  <a:ext uri="{FF2B5EF4-FFF2-40B4-BE49-F238E27FC236}">
                    <a16:creationId xmlns:a16="http://schemas.microsoft.com/office/drawing/2014/main" id="{B38418D6-E9C1-039D-AFFF-F1426AAE040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4" name="Rectangle 349">
                <a:extLst>
                  <a:ext uri="{FF2B5EF4-FFF2-40B4-BE49-F238E27FC236}">
                    <a16:creationId xmlns:a16="http://schemas.microsoft.com/office/drawing/2014/main" id="{3F81D557-099F-8C7F-304D-0760790293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" name="Rectangle 350">
                <a:extLst>
                  <a:ext uri="{FF2B5EF4-FFF2-40B4-BE49-F238E27FC236}">
                    <a16:creationId xmlns:a16="http://schemas.microsoft.com/office/drawing/2014/main" id="{6AF7BF23-C364-0E07-E519-5BAF546640B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6" name="Rectangle 350">
                <a:extLst>
                  <a:ext uri="{FF2B5EF4-FFF2-40B4-BE49-F238E27FC236}">
                    <a16:creationId xmlns:a16="http://schemas.microsoft.com/office/drawing/2014/main" id="{B4407CB1-4B7F-2214-03A7-7476D7E43DF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3CDCF6D-E2ED-BFD6-851F-E1236C4D06A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AE18A34-52D6-396C-C2E7-52F27F77492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D079151-3628-4573-95EE-A94E99719DB0}"/>
              </a:ext>
            </a:extLst>
          </p:cNvPr>
          <p:cNvGrpSpPr/>
          <p:nvPr/>
        </p:nvGrpSpPr>
        <p:grpSpPr>
          <a:xfrm>
            <a:off x="6100706" y="1626620"/>
            <a:ext cx="1234833" cy="471955"/>
            <a:chOff x="5896036" y="2205880"/>
            <a:chExt cx="1234833" cy="47195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E83D268-2BA0-F18D-DD3F-528FBFCADB20}"/>
                </a:ext>
              </a:extLst>
            </p:cNvPr>
            <p:cNvGrpSpPr/>
            <p:nvPr/>
          </p:nvGrpSpPr>
          <p:grpSpPr>
            <a:xfrm rot="502820">
              <a:off x="6301636" y="2263784"/>
              <a:ext cx="448116" cy="353616"/>
              <a:chOff x="5571656" y="1597929"/>
              <a:chExt cx="448116" cy="353616"/>
            </a:xfrm>
          </p:grpSpPr>
          <p:sp>
            <p:nvSpPr>
              <p:cNvPr id="36" name="Rectangle 349">
                <a:extLst>
                  <a:ext uri="{FF2B5EF4-FFF2-40B4-BE49-F238E27FC236}">
                    <a16:creationId xmlns:a16="http://schemas.microsoft.com/office/drawing/2014/main" id="{0788590E-9AE9-9216-38BB-9E62A100E7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7" name="Rectangle 349">
                <a:extLst>
                  <a:ext uri="{FF2B5EF4-FFF2-40B4-BE49-F238E27FC236}">
                    <a16:creationId xmlns:a16="http://schemas.microsoft.com/office/drawing/2014/main" id="{AE59A53E-4B0B-100C-61E3-AEF04C1222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8" name="Rectangle 350">
                <a:extLst>
                  <a:ext uri="{FF2B5EF4-FFF2-40B4-BE49-F238E27FC236}">
                    <a16:creationId xmlns:a16="http://schemas.microsoft.com/office/drawing/2014/main" id="{EF76E7A3-30DF-F437-EA47-719FA9BB66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9" name="Rectangle 350">
                <a:extLst>
                  <a:ext uri="{FF2B5EF4-FFF2-40B4-BE49-F238E27FC236}">
                    <a16:creationId xmlns:a16="http://schemas.microsoft.com/office/drawing/2014/main" id="{32AD960C-178F-F4BA-323B-37EE2B423B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73228C2-AA57-C080-DB8B-7FC3132142C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8E44FFA-91C5-476A-1CA1-F83AF13725C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323A64B-2E7D-FB02-B96A-49416EC8334A}"/>
                </a:ext>
              </a:extLst>
            </p:cNvPr>
            <p:cNvGrpSpPr/>
            <p:nvPr/>
          </p:nvGrpSpPr>
          <p:grpSpPr>
            <a:xfrm rot="502820">
              <a:off x="6682753" y="2324219"/>
              <a:ext cx="448116" cy="353616"/>
              <a:chOff x="5571656" y="1597929"/>
              <a:chExt cx="448116" cy="353616"/>
            </a:xfrm>
          </p:grpSpPr>
          <p:sp>
            <p:nvSpPr>
              <p:cNvPr id="30" name="Rectangle 349">
                <a:extLst>
                  <a:ext uri="{FF2B5EF4-FFF2-40B4-BE49-F238E27FC236}">
                    <a16:creationId xmlns:a16="http://schemas.microsoft.com/office/drawing/2014/main" id="{59D2E8A9-95A4-9F5B-310C-707157F168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1" name="Rectangle 349">
                <a:extLst>
                  <a:ext uri="{FF2B5EF4-FFF2-40B4-BE49-F238E27FC236}">
                    <a16:creationId xmlns:a16="http://schemas.microsoft.com/office/drawing/2014/main" id="{DBCE2F0D-7FBD-66BA-D055-8C797462DC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2" name="Rectangle 350">
                <a:extLst>
                  <a:ext uri="{FF2B5EF4-FFF2-40B4-BE49-F238E27FC236}">
                    <a16:creationId xmlns:a16="http://schemas.microsoft.com/office/drawing/2014/main" id="{B550DB2A-A843-CC7A-0425-D4C0076A241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50">
                <a:extLst>
                  <a:ext uri="{FF2B5EF4-FFF2-40B4-BE49-F238E27FC236}">
                    <a16:creationId xmlns:a16="http://schemas.microsoft.com/office/drawing/2014/main" id="{5B56E5E9-0BE5-15ED-6837-9AA5735DA54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E364304-7C55-0B48-3280-3055E22C8DB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976CC89-5DE5-5136-9CDC-419C8B1C263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93B3AEC-DED1-5501-43CB-F27999EC702C}"/>
                </a:ext>
              </a:extLst>
            </p:cNvPr>
            <p:cNvGrpSpPr/>
            <p:nvPr/>
          </p:nvGrpSpPr>
          <p:grpSpPr>
            <a:xfrm rot="502820">
              <a:off x="5896036" y="2205880"/>
              <a:ext cx="448116" cy="353616"/>
              <a:chOff x="5571656" y="1597929"/>
              <a:chExt cx="448116" cy="353616"/>
            </a:xfrm>
          </p:grpSpPr>
          <p:sp>
            <p:nvSpPr>
              <p:cNvPr id="24" name="Rectangle 349">
                <a:extLst>
                  <a:ext uri="{FF2B5EF4-FFF2-40B4-BE49-F238E27FC236}">
                    <a16:creationId xmlns:a16="http://schemas.microsoft.com/office/drawing/2014/main" id="{8DB8C290-CA7E-2550-DD6C-AA9CB5FC6D1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" name="Rectangle 349">
                <a:extLst>
                  <a:ext uri="{FF2B5EF4-FFF2-40B4-BE49-F238E27FC236}">
                    <a16:creationId xmlns:a16="http://schemas.microsoft.com/office/drawing/2014/main" id="{EBA1D748-5064-8D41-21C2-A83BEA13BEB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6" name="Rectangle 350">
                <a:extLst>
                  <a:ext uri="{FF2B5EF4-FFF2-40B4-BE49-F238E27FC236}">
                    <a16:creationId xmlns:a16="http://schemas.microsoft.com/office/drawing/2014/main" id="{66D2F0B8-8DEB-8748-B9BF-9E491B501A8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7" name="Rectangle 350">
                <a:extLst>
                  <a:ext uri="{FF2B5EF4-FFF2-40B4-BE49-F238E27FC236}">
                    <a16:creationId xmlns:a16="http://schemas.microsoft.com/office/drawing/2014/main" id="{B0535378-07A7-5C54-E854-BCFF73BBC6E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62B6B27-3106-C4F5-A7A2-C54F07C37C9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2AB2345-14D4-1ADF-7593-26090A4759B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A39AF99-B36E-7518-325C-FACEA7E1DA30}"/>
              </a:ext>
            </a:extLst>
          </p:cNvPr>
          <p:cNvGrpSpPr/>
          <p:nvPr/>
        </p:nvGrpSpPr>
        <p:grpSpPr>
          <a:xfrm>
            <a:off x="6001196" y="2654980"/>
            <a:ext cx="1234833" cy="471955"/>
            <a:chOff x="5896036" y="2205880"/>
            <a:chExt cx="1234833" cy="471955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3E9293C-34CF-BD99-863B-CEB8A4037914}"/>
                </a:ext>
              </a:extLst>
            </p:cNvPr>
            <p:cNvGrpSpPr/>
            <p:nvPr/>
          </p:nvGrpSpPr>
          <p:grpSpPr>
            <a:xfrm rot="502820">
              <a:off x="6301636" y="2263784"/>
              <a:ext cx="448116" cy="353616"/>
              <a:chOff x="5571656" y="1597929"/>
              <a:chExt cx="448116" cy="353616"/>
            </a:xfrm>
          </p:grpSpPr>
          <p:sp>
            <p:nvSpPr>
              <p:cNvPr id="128" name="Rectangle 349">
                <a:extLst>
                  <a:ext uri="{FF2B5EF4-FFF2-40B4-BE49-F238E27FC236}">
                    <a16:creationId xmlns:a16="http://schemas.microsoft.com/office/drawing/2014/main" id="{CC985745-CCE3-7E7C-6535-00F39C6B13E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29" name="Rectangle 349">
                <a:extLst>
                  <a:ext uri="{FF2B5EF4-FFF2-40B4-BE49-F238E27FC236}">
                    <a16:creationId xmlns:a16="http://schemas.microsoft.com/office/drawing/2014/main" id="{ED7AC3A6-A11E-F524-6BDF-88C7C16281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30" name="Rectangle 350">
                <a:extLst>
                  <a:ext uri="{FF2B5EF4-FFF2-40B4-BE49-F238E27FC236}">
                    <a16:creationId xmlns:a16="http://schemas.microsoft.com/office/drawing/2014/main" id="{EACC5358-486C-66D8-3B5F-DC3E938B26A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31" name="Rectangle 350">
                <a:extLst>
                  <a:ext uri="{FF2B5EF4-FFF2-40B4-BE49-F238E27FC236}">
                    <a16:creationId xmlns:a16="http://schemas.microsoft.com/office/drawing/2014/main" id="{A02A66EB-3C65-5321-F056-97E5057F532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636EEB9A-2D0D-502D-2D7A-AB494A1A2B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973F667D-58D6-2319-6C9F-E2A091A45BA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CBD1ADED-D1AF-3D55-4C13-2D6D90BD9BCF}"/>
                </a:ext>
              </a:extLst>
            </p:cNvPr>
            <p:cNvGrpSpPr/>
            <p:nvPr/>
          </p:nvGrpSpPr>
          <p:grpSpPr>
            <a:xfrm rot="502820">
              <a:off x="6682753" y="2324219"/>
              <a:ext cx="448116" cy="353616"/>
              <a:chOff x="5571656" y="1597929"/>
              <a:chExt cx="448116" cy="353616"/>
            </a:xfrm>
          </p:grpSpPr>
          <p:sp>
            <p:nvSpPr>
              <p:cNvPr id="52" name="Rectangle 349">
                <a:extLst>
                  <a:ext uri="{FF2B5EF4-FFF2-40B4-BE49-F238E27FC236}">
                    <a16:creationId xmlns:a16="http://schemas.microsoft.com/office/drawing/2014/main" id="{18FAF378-20D4-243D-2362-19986BBC83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3" name="Rectangle 349">
                <a:extLst>
                  <a:ext uri="{FF2B5EF4-FFF2-40B4-BE49-F238E27FC236}">
                    <a16:creationId xmlns:a16="http://schemas.microsoft.com/office/drawing/2014/main" id="{1E5978B0-2A03-E5A8-FEE3-842C3D08CE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7" name="Rectangle 350">
                <a:extLst>
                  <a:ext uri="{FF2B5EF4-FFF2-40B4-BE49-F238E27FC236}">
                    <a16:creationId xmlns:a16="http://schemas.microsoft.com/office/drawing/2014/main" id="{D1DDE1E7-BBA3-B225-9AD1-B21AEDC8698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8" name="Rectangle 350">
                <a:extLst>
                  <a:ext uri="{FF2B5EF4-FFF2-40B4-BE49-F238E27FC236}">
                    <a16:creationId xmlns:a16="http://schemas.microsoft.com/office/drawing/2014/main" id="{45F7F674-FD79-E1F3-B855-AAFA092C0A7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4715805-B199-F6E7-EA48-8428B7D0E4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BD4CC97-C79D-DE18-2CBE-10F5AC4FD41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47C90DF-4175-77D6-EE8A-B04ADCCE4D66}"/>
                </a:ext>
              </a:extLst>
            </p:cNvPr>
            <p:cNvGrpSpPr/>
            <p:nvPr/>
          </p:nvGrpSpPr>
          <p:grpSpPr>
            <a:xfrm rot="502820">
              <a:off x="5896036" y="2205880"/>
              <a:ext cx="448116" cy="353616"/>
              <a:chOff x="5571656" y="1597929"/>
              <a:chExt cx="448116" cy="353616"/>
            </a:xfrm>
          </p:grpSpPr>
          <p:sp>
            <p:nvSpPr>
              <p:cNvPr id="46" name="Rectangle 349">
                <a:extLst>
                  <a:ext uri="{FF2B5EF4-FFF2-40B4-BE49-F238E27FC236}">
                    <a16:creationId xmlns:a16="http://schemas.microsoft.com/office/drawing/2014/main" id="{1F7387AB-FCFD-33DC-803E-F09CA6BA74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7" name="Rectangle 349">
                <a:extLst>
                  <a:ext uri="{FF2B5EF4-FFF2-40B4-BE49-F238E27FC236}">
                    <a16:creationId xmlns:a16="http://schemas.microsoft.com/office/drawing/2014/main" id="{016AF283-C339-F97F-610C-7ECAD69243D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8" name="Rectangle 350">
                <a:extLst>
                  <a:ext uri="{FF2B5EF4-FFF2-40B4-BE49-F238E27FC236}">
                    <a16:creationId xmlns:a16="http://schemas.microsoft.com/office/drawing/2014/main" id="{DF2C764C-6469-2A95-B2A3-F95072315C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9" name="Rectangle 350">
                <a:extLst>
                  <a:ext uri="{FF2B5EF4-FFF2-40B4-BE49-F238E27FC236}">
                    <a16:creationId xmlns:a16="http://schemas.microsoft.com/office/drawing/2014/main" id="{152F5880-4134-8613-496B-D3405832519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A91E7B16-E057-7511-0540-96329C22976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458152BC-F83D-1C6A-6B2F-70FEE9C39E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27CD2A4-FECD-1EFF-097B-FE9FCC105200}"/>
              </a:ext>
            </a:extLst>
          </p:cNvPr>
          <p:cNvGrpSpPr/>
          <p:nvPr/>
        </p:nvGrpSpPr>
        <p:grpSpPr>
          <a:xfrm rot="502820">
            <a:off x="5106759" y="1478662"/>
            <a:ext cx="448116" cy="353616"/>
            <a:chOff x="5571656" y="1597929"/>
            <a:chExt cx="448116" cy="353616"/>
          </a:xfrm>
        </p:grpSpPr>
        <p:sp>
          <p:nvSpPr>
            <p:cNvPr id="152" name="Rectangle 349">
              <a:extLst>
                <a:ext uri="{FF2B5EF4-FFF2-40B4-BE49-F238E27FC236}">
                  <a16:creationId xmlns:a16="http://schemas.microsoft.com/office/drawing/2014/main" id="{B6A2BE8E-BEF0-6093-6B96-6747450A3B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3" name="Rectangle 349">
              <a:extLst>
                <a:ext uri="{FF2B5EF4-FFF2-40B4-BE49-F238E27FC236}">
                  <a16:creationId xmlns:a16="http://schemas.microsoft.com/office/drawing/2014/main" id="{769FFD16-BB75-B751-4AFF-61096C6DAEA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4" name="Rectangle 350">
              <a:extLst>
                <a:ext uri="{FF2B5EF4-FFF2-40B4-BE49-F238E27FC236}">
                  <a16:creationId xmlns:a16="http://schemas.microsoft.com/office/drawing/2014/main" id="{901C114D-563F-2378-E533-E24A95EE8B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5" name="Rectangle 350">
              <a:extLst>
                <a:ext uri="{FF2B5EF4-FFF2-40B4-BE49-F238E27FC236}">
                  <a16:creationId xmlns:a16="http://schemas.microsoft.com/office/drawing/2014/main" id="{BB542337-6762-5176-85B7-EFE936EBCD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A37EF502-0352-6E13-3375-7D14BCCE326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2BF43BB7-D037-8812-04F6-2063773346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3468B26-E1CC-F732-4C75-675B381BBB6C}"/>
              </a:ext>
            </a:extLst>
          </p:cNvPr>
          <p:cNvGrpSpPr/>
          <p:nvPr/>
        </p:nvGrpSpPr>
        <p:grpSpPr>
          <a:xfrm rot="502820">
            <a:off x="5513824" y="1540322"/>
            <a:ext cx="448116" cy="353616"/>
            <a:chOff x="5571656" y="1597929"/>
            <a:chExt cx="448116" cy="353616"/>
          </a:xfrm>
        </p:grpSpPr>
        <p:sp>
          <p:nvSpPr>
            <p:cNvPr id="146" name="Rectangle 349">
              <a:extLst>
                <a:ext uri="{FF2B5EF4-FFF2-40B4-BE49-F238E27FC236}">
                  <a16:creationId xmlns:a16="http://schemas.microsoft.com/office/drawing/2014/main" id="{49B2F4E5-58B5-2CE8-1D6D-89F2E0E46C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7" name="Rectangle 349">
              <a:extLst>
                <a:ext uri="{FF2B5EF4-FFF2-40B4-BE49-F238E27FC236}">
                  <a16:creationId xmlns:a16="http://schemas.microsoft.com/office/drawing/2014/main" id="{14EE8A2D-68C1-D2F8-CF8A-B0D2317AD5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8" name="Rectangle 350">
              <a:extLst>
                <a:ext uri="{FF2B5EF4-FFF2-40B4-BE49-F238E27FC236}">
                  <a16:creationId xmlns:a16="http://schemas.microsoft.com/office/drawing/2014/main" id="{1212ED10-970E-EE81-3B6E-30A3DD7F30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9" name="Rectangle 350">
              <a:extLst>
                <a:ext uri="{FF2B5EF4-FFF2-40B4-BE49-F238E27FC236}">
                  <a16:creationId xmlns:a16="http://schemas.microsoft.com/office/drawing/2014/main" id="{16461FE9-6747-8449-56B5-F43A763B00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AA27A263-E882-D42A-71C7-CA165240FC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00476E5F-1956-7273-77EF-7139FFA9A6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5EF50C98-F732-4422-661C-A672682C7219}"/>
              </a:ext>
            </a:extLst>
          </p:cNvPr>
          <p:cNvGrpSpPr/>
          <p:nvPr/>
        </p:nvGrpSpPr>
        <p:grpSpPr>
          <a:xfrm rot="502820">
            <a:off x="5597372" y="2601700"/>
            <a:ext cx="448116" cy="353616"/>
            <a:chOff x="5571656" y="1597929"/>
            <a:chExt cx="448116" cy="353616"/>
          </a:xfrm>
        </p:grpSpPr>
        <p:sp>
          <p:nvSpPr>
            <p:cNvPr id="138" name="Rectangle 349">
              <a:extLst>
                <a:ext uri="{FF2B5EF4-FFF2-40B4-BE49-F238E27FC236}">
                  <a16:creationId xmlns:a16="http://schemas.microsoft.com/office/drawing/2014/main" id="{ACE96C36-309B-BF87-C16C-9D25211E0F3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647825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9" name="Rectangle 349">
              <a:extLst>
                <a:ext uri="{FF2B5EF4-FFF2-40B4-BE49-F238E27FC236}">
                  <a16:creationId xmlns:a16="http://schemas.microsoft.com/office/drawing/2014/main" id="{DFB2324C-1811-54B7-6B97-2700A3FF78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0581" y="1772444"/>
              <a:ext cx="352425" cy="1254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0" name="Rectangle 350">
              <a:extLst>
                <a:ext uri="{FF2B5EF4-FFF2-40B4-BE49-F238E27FC236}">
                  <a16:creationId xmlns:a16="http://schemas.microsoft.com/office/drawing/2014/main" id="{1E800CAF-39AF-A635-9F21-7DDED93C44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338" y="1597929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1" name="Rectangle 350">
              <a:extLst>
                <a:ext uri="{FF2B5EF4-FFF2-40B4-BE49-F238E27FC236}">
                  <a16:creationId xmlns:a16="http://schemas.microsoft.com/office/drawing/2014/main" id="{C4C53FC8-0C13-8AB6-26E3-26D9995B39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21847" y="1907637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6C6000A6-F3E7-B065-5384-206B539151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822922" y="1753530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C792F3C5-A311-896C-74CF-B943FD310CC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5400000">
              <a:off x="5416081" y="1754695"/>
              <a:ext cx="352425" cy="412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Franklin Gothic Book" panose="020B05030201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DFF35588-2017-A2F1-D1AB-6A362684CB4E}"/>
              </a:ext>
            </a:extLst>
          </p:cNvPr>
          <p:cNvGrpSpPr/>
          <p:nvPr/>
        </p:nvGrpSpPr>
        <p:grpSpPr>
          <a:xfrm>
            <a:off x="4990441" y="1977137"/>
            <a:ext cx="1234833" cy="471955"/>
            <a:chOff x="5896036" y="2205880"/>
            <a:chExt cx="1234833" cy="471955"/>
          </a:xfrm>
        </p:grpSpPr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9FB9E6FA-317F-0F1E-3968-49160CE6DB22}"/>
                </a:ext>
              </a:extLst>
            </p:cNvPr>
            <p:cNvGrpSpPr/>
            <p:nvPr/>
          </p:nvGrpSpPr>
          <p:grpSpPr>
            <a:xfrm rot="502820">
              <a:off x="6301636" y="2263784"/>
              <a:ext cx="448116" cy="353616"/>
              <a:chOff x="5571656" y="1597929"/>
              <a:chExt cx="448116" cy="353616"/>
            </a:xfrm>
          </p:grpSpPr>
          <p:sp>
            <p:nvSpPr>
              <p:cNvPr id="174" name="Rectangle 349">
                <a:extLst>
                  <a:ext uri="{FF2B5EF4-FFF2-40B4-BE49-F238E27FC236}">
                    <a16:creationId xmlns:a16="http://schemas.microsoft.com/office/drawing/2014/main" id="{AC53FEFB-9C6C-CEA1-2A3A-023C6C42650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5" name="Rectangle 349">
                <a:extLst>
                  <a:ext uri="{FF2B5EF4-FFF2-40B4-BE49-F238E27FC236}">
                    <a16:creationId xmlns:a16="http://schemas.microsoft.com/office/drawing/2014/main" id="{D8AE1462-DF7F-2AB7-79A9-2BBF76CF09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6" name="Rectangle 350">
                <a:extLst>
                  <a:ext uri="{FF2B5EF4-FFF2-40B4-BE49-F238E27FC236}">
                    <a16:creationId xmlns:a16="http://schemas.microsoft.com/office/drawing/2014/main" id="{471D2275-D299-A41C-1E31-F8192698739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7" name="Rectangle 350">
                <a:extLst>
                  <a:ext uri="{FF2B5EF4-FFF2-40B4-BE49-F238E27FC236}">
                    <a16:creationId xmlns:a16="http://schemas.microsoft.com/office/drawing/2014/main" id="{B6D56F0B-1AEF-C641-22F3-0554CE25D6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3A43F022-4BCA-CFFD-7164-E2A4DD4C017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1AFD3282-267C-D8D2-1A07-57B91F502DD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E99E1030-7D79-38E4-F5C1-FCDA0D4306F5}"/>
                </a:ext>
              </a:extLst>
            </p:cNvPr>
            <p:cNvGrpSpPr/>
            <p:nvPr/>
          </p:nvGrpSpPr>
          <p:grpSpPr>
            <a:xfrm rot="502820">
              <a:off x="6682753" y="2324219"/>
              <a:ext cx="448116" cy="353616"/>
              <a:chOff x="5571656" y="1597929"/>
              <a:chExt cx="448116" cy="353616"/>
            </a:xfrm>
          </p:grpSpPr>
          <p:sp>
            <p:nvSpPr>
              <p:cNvPr id="168" name="Rectangle 349">
                <a:extLst>
                  <a:ext uri="{FF2B5EF4-FFF2-40B4-BE49-F238E27FC236}">
                    <a16:creationId xmlns:a16="http://schemas.microsoft.com/office/drawing/2014/main" id="{18EC3E0F-CFC3-38CF-CF61-3F203142C3A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69" name="Rectangle 349">
                <a:extLst>
                  <a:ext uri="{FF2B5EF4-FFF2-40B4-BE49-F238E27FC236}">
                    <a16:creationId xmlns:a16="http://schemas.microsoft.com/office/drawing/2014/main" id="{FD486D1A-6967-4557-DB11-C2DCD7007A9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0" name="Rectangle 350">
                <a:extLst>
                  <a:ext uri="{FF2B5EF4-FFF2-40B4-BE49-F238E27FC236}">
                    <a16:creationId xmlns:a16="http://schemas.microsoft.com/office/drawing/2014/main" id="{2D8E315E-4072-0ED1-5458-8F85AFFB24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1" name="Rectangle 350">
                <a:extLst>
                  <a:ext uri="{FF2B5EF4-FFF2-40B4-BE49-F238E27FC236}">
                    <a16:creationId xmlns:a16="http://schemas.microsoft.com/office/drawing/2014/main" id="{7CE78E53-DF4C-620D-0BEC-F8E0D5A774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2CC91574-5B7D-DC1C-DED4-0829F64EBD7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94D2AA1E-049A-F767-872D-8E26A62C5D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10EF6404-3A0E-D46D-2FD0-8BFF6F100FFA}"/>
                </a:ext>
              </a:extLst>
            </p:cNvPr>
            <p:cNvGrpSpPr/>
            <p:nvPr/>
          </p:nvGrpSpPr>
          <p:grpSpPr>
            <a:xfrm rot="502820">
              <a:off x="5896036" y="2205880"/>
              <a:ext cx="448116" cy="353616"/>
              <a:chOff x="5571656" y="1597929"/>
              <a:chExt cx="448116" cy="353616"/>
            </a:xfrm>
          </p:grpSpPr>
          <p:sp>
            <p:nvSpPr>
              <p:cNvPr id="162" name="Rectangle 349">
                <a:extLst>
                  <a:ext uri="{FF2B5EF4-FFF2-40B4-BE49-F238E27FC236}">
                    <a16:creationId xmlns:a16="http://schemas.microsoft.com/office/drawing/2014/main" id="{78C8077E-76AA-EDE6-B3DF-64D832D85E9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647825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63" name="Rectangle 349">
                <a:extLst>
                  <a:ext uri="{FF2B5EF4-FFF2-40B4-BE49-F238E27FC236}">
                    <a16:creationId xmlns:a16="http://schemas.microsoft.com/office/drawing/2014/main" id="{7067ACD9-071D-959E-2FFD-26616C1799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0581" y="1772444"/>
                <a:ext cx="352425" cy="12541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64" name="Rectangle 350">
                <a:extLst>
                  <a:ext uri="{FF2B5EF4-FFF2-40B4-BE49-F238E27FC236}">
                    <a16:creationId xmlns:a16="http://schemas.microsoft.com/office/drawing/2014/main" id="{3773A0DB-F234-8EA7-90CD-3640D0202B7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338" y="1597929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65" name="Rectangle 350">
                <a:extLst>
                  <a:ext uri="{FF2B5EF4-FFF2-40B4-BE49-F238E27FC236}">
                    <a16:creationId xmlns:a16="http://schemas.microsoft.com/office/drawing/2014/main" id="{08CEA80F-A7E3-7614-646D-CCF7EBB002F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621847" y="1907637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8428108A-994F-71C0-D8DB-6B102CA050D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822922" y="1753530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17E9E961-5473-4B5F-1960-CC6E0C5E45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5400000">
                <a:off x="5416081" y="1754695"/>
                <a:ext cx="352425" cy="412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rgbClr val="4D4D4D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Franklin Gothic Book" panose="020B05030201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9112245"/>
      </p:ext>
    </p:extLst>
  </p:cSld>
  <p:clrMapOvr>
    <a:masterClrMapping/>
  </p:clrMapOvr>
</p:sld>
</file>

<file path=ppt/theme/theme1.xml><?xml version="1.0" encoding="utf-8"?>
<a:theme xmlns:a="http://schemas.openxmlformats.org/drawingml/2006/main" name="Tentipi floor plan option: 1">
  <a:themeElements>
    <a:clrScheme name="Tentipi floor plan option: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ntipi floor plan option: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ntipi floor plan option: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tipi floor plan option: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tipi floor plan option: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tipi floor plan option: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tipi floor plan option: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ntipi floor plan option: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tipi floor plan option: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tipi floor plan option: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tipi floor plan option: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tipi floor plan option: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tipi floor plan option: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ntipi floor plan option: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4615</TotalTime>
  <Words>230</Words>
  <Application>Microsoft Office PowerPoint</Application>
  <PresentationFormat>A4 Paper (210x297 mm)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Franklin Gothic Book</vt:lpstr>
      <vt:lpstr>Franklin Gothic Demi</vt:lpstr>
      <vt:lpstr>Tentipi floor plan option: 1</vt:lpstr>
      <vt:lpstr>PowerPoint Presentation</vt:lpstr>
      <vt:lpstr>PowerPoint Presentation</vt:lpstr>
      <vt:lpstr>PowerPoint Presentation</vt:lpstr>
      <vt:lpstr>PowerPoint Presentation</vt:lpstr>
    </vt:vector>
  </TitlesOfParts>
  <Company>LogicaCMG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Haddelsey</dc:creator>
  <cp:lastModifiedBy>Charlie Taylor</cp:lastModifiedBy>
  <cp:revision>214</cp:revision>
  <cp:lastPrinted>2018-03-26T18:06:57Z</cp:lastPrinted>
  <dcterms:created xsi:type="dcterms:W3CDTF">2007-09-08T11:19:59Z</dcterms:created>
  <dcterms:modified xsi:type="dcterms:W3CDTF">2023-08-17T15:01:40Z</dcterms:modified>
</cp:coreProperties>
</file>